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4" r:id="rId7"/>
    <p:sldId id="263" r:id="rId8"/>
    <p:sldId id="265" r:id="rId9"/>
  </p:sldIdLst>
  <p:sldSz cx="1792288" cy="3181350"/>
  <p:notesSz cx="6858000" cy="9144000"/>
  <p:defaultTextStyle>
    <a:defPPr>
      <a:defRPr lang="en-US"/>
    </a:defPPr>
    <a:lvl1pPr marL="0" algn="l" defTabSz="238658" rtl="0" eaLnBrk="1" latinLnBrk="0" hangingPunct="1">
      <a:defRPr sz="470" kern="1200">
        <a:solidFill>
          <a:schemeClr val="tx1"/>
        </a:solidFill>
        <a:latin typeface="+mn-lt"/>
        <a:ea typeface="+mn-ea"/>
        <a:cs typeface="+mn-cs"/>
      </a:defRPr>
    </a:lvl1pPr>
    <a:lvl2pPr marL="119329" algn="l" defTabSz="238658" rtl="0" eaLnBrk="1" latinLnBrk="0" hangingPunct="1">
      <a:defRPr sz="470" kern="1200">
        <a:solidFill>
          <a:schemeClr val="tx1"/>
        </a:solidFill>
        <a:latin typeface="+mn-lt"/>
        <a:ea typeface="+mn-ea"/>
        <a:cs typeface="+mn-cs"/>
      </a:defRPr>
    </a:lvl2pPr>
    <a:lvl3pPr marL="238658" algn="l" defTabSz="238658" rtl="0" eaLnBrk="1" latinLnBrk="0" hangingPunct="1">
      <a:defRPr sz="470" kern="1200">
        <a:solidFill>
          <a:schemeClr val="tx1"/>
        </a:solidFill>
        <a:latin typeface="+mn-lt"/>
        <a:ea typeface="+mn-ea"/>
        <a:cs typeface="+mn-cs"/>
      </a:defRPr>
    </a:lvl3pPr>
    <a:lvl4pPr marL="357988" algn="l" defTabSz="238658" rtl="0" eaLnBrk="1" latinLnBrk="0" hangingPunct="1">
      <a:defRPr sz="470" kern="1200">
        <a:solidFill>
          <a:schemeClr val="tx1"/>
        </a:solidFill>
        <a:latin typeface="+mn-lt"/>
        <a:ea typeface="+mn-ea"/>
        <a:cs typeface="+mn-cs"/>
      </a:defRPr>
    </a:lvl4pPr>
    <a:lvl5pPr marL="477317" algn="l" defTabSz="238658" rtl="0" eaLnBrk="1" latinLnBrk="0" hangingPunct="1">
      <a:defRPr sz="470" kern="1200">
        <a:solidFill>
          <a:schemeClr val="tx1"/>
        </a:solidFill>
        <a:latin typeface="+mn-lt"/>
        <a:ea typeface="+mn-ea"/>
        <a:cs typeface="+mn-cs"/>
      </a:defRPr>
    </a:lvl5pPr>
    <a:lvl6pPr marL="596646" algn="l" defTabSz="238658" rtl="0" eaLnBrk="1" latinLnBrk="0" hangingPunct="1">
      <a:defRPr sz="470" kern="1200">
        <a:solidFill>
          <a:schemeClr val="tx1"/>
        </a:solidFill>
        <a:latin typeface="+mn-lt"/>
        <a:ea typeface="+mn-ea"/>
        <a:cs typeface="+mn-cs"/>
      </a:defRPr>
    </a:lvl6pPr>
    <a:lvl7pPr marL="715975" algn="l" defTabSz="238658" rtl="0" eaLnBrk="1" latinLnBrk="0" hangingPunct="1">
      <a:defRPr sz="470" kern="1200">
        <a:solidFill>
          <a:schemeClr val="tx1"/>
        </a:solidFill>
        <a:latin typeface="+mn-lt"/>
        <a:ea typeface="+mn-ea"/>
        <a:cs typeface="+mn-cs"/>
      </a:defRPr>
    </a:lvl7pPr>
    <a:lvl8pPr marL="835304" algn="l" defTabSz="238658" rtl="0" eaLnBrk="1" latinLnBrk="0" hangingPunct="1">
      <a:defRPr sz="470" kern="1200">
        <a:solidFill>
          <a:schemeClr val="tx1"/>
        </a:solidFill>
        <a:latin typeface="+mn-lt"/>
        <a:ea typeface="+mn-ea"/>
        <a:cs typeface="+mn-cs"/>
      </a:defRPr>
    </a:lvl8pPr>
    <a:lvl9pPr marL="954634" algn="l" defTabSz="238658" rtl="0" eaLnBrk="1" latinLnBrk="0" hangingPunct="1">
      <a:defRPr sz="47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74"/>
    <p:restoredTop sz="92924"/>
  </p:normalViewPr>
  <p:slideViewPr>
    <p:cSldViewPr snapToGrid="0" snapToObjects="1">
      <p:cViewPr>
        <p:scale>
          <a:sx n="171" d="100"/>
          <a:sy n="171" d="100"/>
        </p:scale>
        <p:origin x="10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422" y="520652"/>
            <a:ext cx="1523445" cy="1107581"/>
          </a:xfrm>
        </p:spPr>
        <p:txBody>
          <a:bodyPr anchor="b"/>
          <a:lstStyle>
            <a:lvl1pPr algn="ctr">
              <a:defRPr sz="1176"/>
            </a:lvl1pPr>
          </a:lstStyle>
          <a:p>
            <a:r>
              <a:rPr lang="en-US" smtClean="0"/>
              <a:t>Click to edit Master title style</a:t>
            </a:r>
            <a:endParaRPr lang="en-US" dirty="0"/>
          </a:p>
        </p:txBody>
      </p:sp>
      <p:sp>
        <p:nvSpPr>
          <p:cNvPr id="3" name="Subtitle 2"/>
          <p:cNvSpPr>
            <a:spLocks noGrp="1"/>
          </p:cNvSpPr>
          <p:nvPr>
            <p:ph type="subTitle" idx="1"/>
          </p:nvPr>
        </p:nvSpPr>
        <p:spPr>
          <a:xfrm>
            <a:off x="224036" y="1670945"/>
            <a:ext cx="1344216" cy="768090"/>
          </a:xfrm>
        </p:spPr>
        <p:txBody>
          <a:bodyPr/>
          <a:lstStyle>
            <a:lvl1pPr marL="0" indent="0" algn="ctr">
              <a:buNone/>
              <a:defRPr sz="470"/>
            </a:lvl1pPr>
            <a:lvl2pPr marL="89611" indent="0" algn="ctr">
              <a:buNone/>
              <a:defRPr sz="392"/>
            </a:lvl2pPr>
            <a:lvl3pPr marL="179222" indent="0" algn="ctr">
              <a:buNone/>
              <a:defRPr sz="353"/>
            </a:lvl3pPr>
            <a:lvl4pPr marL="268834" indent="0" algn="ctr">
              <a:buNone/>
              <a:defRPr sz="314"/>
            </a:lvl4pPr>
            <a:lvl5pPr marL="358445" indent="0" algn="ctr">
              <a:buNone/>
              <a:defRPr sz="314"/>
            </a:lvl5pPr>
            <a:lvl6pPr marL="448056" indent="0" algn="ctr">
              <a:buNone/>
              <a:defRPr sz="314"/>
            </a:lvl6pPr>
            <a:lvl7pPr marL="537667" indent="0" algn="ctr">
              <a:buNone/>
              <a:defRPr sz="314"/>
            </a:lvl7pPr>
            <a:lvl8pPr marL="627278" indent="0" algn="ctr">
              <a:buNone/>
              <a:defRPr sz="314"/>
            </a:lvl8pPr>
            <a:lvl9pPr marL="716890" indent="0" algn="ctr">
              <a:buNone/>
              <a:defRPr sz="31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167AA9-B36A-5641-B092-069AFE36E405}"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184261363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167AA9-B36A-5641-B092-069AFE36E405}"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120934673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2606" y="169377"/>
            <a:ext cx="386462" cy="269604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3220" y="169377"/>
            <a:ext cx="1136983" cy="2696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167AA9-B36A-5641-B092-069AFE36E405}"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170537355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167AA9-B36A-5641-B092-069AFE36E405}"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209312328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287" y="793129"/>
            <a:ext cx="1545848" cy="1323353"/>
          </a:xfrm>
        </p:spPr>
        <p:txBody>
          <a:bodyPr anchor="b"/>
          <a:lstStyle>
            <a:lvl1pPr>
              <a:defRPr sz="1176"/>
            </a:lvl1pPr>
          </a:lstStyle>
          <a:p>
            <a:r>
              <a:rPr lang="en-US" smtClean="0"/>
              <a:t>Click to edit Master title style</a:t>
            </a:r>
            <a:endParaRPr lang="en-US" dirty="0"/>
          </a:p>
        </p:txBody>
      </p:sp>
      <p:sp>
        <p:nvSpPr>
          <p:cNvPr id="3" name="Text Placeholder 2"/>
          <p:cNvSpPr>
            <a:spLocks noGrp="1"/>
          </p:cNvSpPr>
          <p:nvPr>
            <p:ph type="body" idx="1"/>
          </p:nvPr>
        </p:nvSpPr>
        <p:spPr>
          <a:xfrm>
            <a:off x="122287" y="2129002"/>
            <a:ext cx="1545848" cy="695920"/>
          </a:xfrm>
        </p:spPr>
        <p:txBody>
          <a:bodyPr/>
          <a:lstStyle>
            <a:lvl1pPr marL="0" indent="0">
              <a:buNone/>
              <a:defRPr sz="470">
                <a:solidFill>
                  <a:schemeClr val="tx1"/>
                </a:solidFill>
              </a:defRPr>
            </a:lvl1pPr>
            <a:lvl2pPr marL="89611" indent="0">
              <a:buNone/>
              <a:defRPr sz="392">
                <a:solidFill>
                  <a:schemeClr val="tx1">
                    <a:tint val="75000"/>
                  </a:schemeClr>
                </a:solidFill>
              </a:defRPr>
            </a:lvl2pPr>
            <a:lvl3pPr marL="179222" indent="0">
              <a:buNone/>
              <a:defRPr sz="353">
                <a:solidFill>
                  <a:schemeClr val="tx1">
                    <a:tint val="75000"/>
                  </a:schemeClr>
                </a:solidFill>
              </a:defRPr>
            </a:lvl3pPr>
            <a:lvl4pPr marL="268834" indent="0">
              <a:buNone/>
              <a:defRPr sz="314">
                <a:solidFill>
                  <a:schemeClr val="tx1">
                    <a:tint val="75000"/>
                  </a:schemeClr>
                </a:solidFill>
              </a:defRPr>
            </a:lvl4pPr>
            <a:lvl5pPr marL="358445" indent="0">
              <a:buNone/>
              <a:defRPr sz="314">
                <a:solidFill>
                  <a:schemeClr val="tx1">
                    <a:tint val="75000"/>
                  </a:schemeClr>
                </a:solidFill>
              </a:defRPr>
            </a:lvl5pPr>
            <a:lvl6pPr marL="448056" indent="0">
              <a:buNone/>
              <a:defRPr sz="314">
                <a:solidFill>
                  <a:schemeClr val="tx1">
                    <a:tint val="75000"/>
                  </a:schemeClr>
                </a:solidFill>
              </a:defRPr>
            </a:lvl6pPr>
            <a:lvl7pPr marL="537667" indent="0">
              <a:buNone/>
              <a:defRPr sz="314">
                <a:solidFill>
                  <a:schemeClr val="tx1">
                    <a:tint val="75000"/>
                  </a:schemeClr>
                </a:solidFill>
              </a:defRPr>
            </a:lvl7pPr>
            <a:lvl8pPr marL="627278" indent="0">
              <a:buNone/>
              <a:defRPr sz="314">
                <a:solidFill>
                  <a:schemeClr val="tx1">
                    <a:tint val="75000"/>
                  </a:schemeClr>
                </a:solidFill>
              </a:defRPr>
            </a:lvl8pPr>
            <a:lvl9pPr marL="716890" indent="0">
              <a:buNone/>
              <a:defRPr sz="31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167AA9-B36A-5641-B092-069AFE36E405}"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11934126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3220" y="846887"/>
            <a:ext cx="761722" cy="2018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07346" y="846887"/>
            <a:ext cx="761722" cy="2018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167AA9-B36A-5641-B092-069AFE36E405}" type="datetimeFigureOut">
              <a:rPr lang="en-US" smtClean="0"/>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1896665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453" y="169378"/>
            <a:ext cx="1545848" cy="61491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3453" y="779873"/>
            <a:ext cx="758222" cy="382204"/>
          </a:xfrm>
        </p:spPr>
        <p:txBody>
          <a:bodyPr anchor="b"/>
          <a:lstStyle>
            <a:lvl1pPr marL="0" indent="0">
              <a:buNone/>
              <a:defRPr sz="470" b="1"/>
            </a:lvl1pPr>
            <a:lvl2pPr marL="89611" indent="0">
              <a:buNone/>
              <a:defRPr sz="392" b="1"/>
            </a:lvl2pPr>
            <a:lvl3pPr marL="179222" indent="0">
              <a:buNone/>
              <a:defRPr sz="353" b="1"/>
            </a:lvl3pPr>
            <a:lvl4pPr marL="268834" indent="0">
              <a:buNone/>
              <a:defRPr sz="314" b="1"/>
            </a:lvl4pPr>
            <a:lvl5pPr marL="358445" indent="0">
              <a:buNone/>
              <a:defRPr sz="314" b="1"/>
            </a:lvl5pPr>
            <a:lvl6pPr marL="448056" indent="0">
              <a:buNone/>
              <a:defRPr sz="314" b="1"/>
            </a:lvl6pPr>
            <a:lvl7pPr marL="537667" indent="0">
              <a:buNone/>
              <a:defRPr sz="314" b="1"/>
            </a:lvl7pPr>
            <a:lvl8pPr marL="627278" indent="0">
              <a:buNone/>
              <a:defRPr sz="314" b="1"/>
            </a:lvl8pPr>
            <a:lvl9pPr marL="716890" indent="0">
              <a:buNone/>
              <a:defRPr sz="314" b="1"/>
            </a:lvl9pPr>
          </a:lstStyle>
          <a:p>
            <a:pPr lvl="0"/>
            <a:r>
              <a:rPr lang="en-US" smtClean="0"/>
              <a:t>Click to edit Master text styles</a:t>
            </a:r>
          </a:p>
        </p:txBody>
      </p:sp>
      <p:sp>
        <p:nvSpPr>
          <p:cNvPr id="4" name="Content Placeholder 3"/>
          <p:cNvSpPr>
            <a:spLocks noGrp="1"/>
          </p:cNvSpPr>
          <p:nvPr>
            <p:ph sz="half" idx="2"/>
          </p:nvPr>
        </p:nvSpPr>
        <p:spPr>
          <a:xfrm>
            <a:off x="123453" y="1162077"/>
            <a:ext cx="758222" cy="1709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07346" y="779873"/>
            <a:ext cx="761956" cy="382204"/>
          </a:xfrm>
        </p:spPr>
        <p:txBody>
          <a:bodyPr anchor="b"/>
          <a:lstStyle>
            <a:lvl1pPr marL="0" indent="0">
              <a:buNone/>
              <a:defRPr sz="470" b="1"/>
            </a:lvl1pPr>
            <a:lvl2pPr marL="89611" indent="0">
              <a:buNone/>
              <a:defRPr sz="392" b="1"/>
            </a:lvl2pPr>
            <a:lvl3pPr marL="179222" indent="0">
              <a:buNone/>
              <a:defRPr sz="353" b="1"/>
            </a:lvl3pPr>
            <a:lvl4pPr marL="268834" indent="0">
              <a:buNone/>
              <a:defRPr sz="314" b="1"/>
            </a:lvl4pPr>
            <a:lvl5pPr marL="358445" indent="0">
              <a:buNone/>
              <a:defRPr sz="314" b="1"/>
            </a:lvl5pPr>
            <a:lvl6pPr marL="448056" indent="0">
              <a:buNone/>
              <a:defRPr sz="314" b="1"/>
            </a:lvl6pPr>
            <a:lvl7pPr marL="537667" indent="0">
              <a:buNone/>
              <a:defRPr sz="314" b="1"/>
            </a:lvl7pPr>
            <a:lvl8pPr marL="627278" indent="0">
              <a:buNone/>
              <a:defRPr sz="314" b="1"/>
            </a:lvl8pPr>
            <a:lvl9pPr marL="716890" indent="0">
              <a:buNone/>
              <a:defRPr sz="314" b="1"/>
            </a:lvl9pPr>
          </a:lstStyle>
          <a:p>
            <a:pPr lvl="0"/>
            <a:r>
              <a:rPr lang="en-US" smtClean="0"/>
              <a:t>Click to edit Master text styles</a:t>
            </a:r>
          </a:p>
        </p:txBody>
      </p:sp>
      <p:sp>
        <p:nvSpPr>
          <p:cNvPr id="6" name="Content Placeholder 5"/>
          <p:cNvSpPr>
            <a:spLocks noGrp="1"/>
          </p:cNvSpPr>
          <p:nvPr>
            <p:ph sz="quarter" idx="4"/>
          </p:nvPr>
        </p:nvSpPr>
        <p:spPr>
          <a:xfrm>
            <a:off x="907346" y="1162077"/>
            <a:ext cx="761956" cy="1709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67AA9-B36A-5641-B092-069AFE36E405}" type="datetimeFigureOut">
              <a:rPr lang="en-US" smtClean="0"/>
              <a:t>6/1/17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8605955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167AA9-B36A-5641-B092-069AFE36E405}" type="datetimeFigureOut">
              <a:rPr lang="en-US" smtClean="0"/>
              <a:t>6/1/17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72723118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67AA9-B36A-5641-B092-069AFE36E405}" type="datetimeFigureOut">
              <a:rPr lang="en-US" smtClean="0"/>
              <a:t>6/1/17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124504079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453" y="212090"/>
            <a:ext cx="578060" cy="742315"/>
          </a:xfrm>
        </p:spPr>
        <p:txBody>
          <a:bodyPr anchor="b"/>
          <a:lstStyle>
            <a:lvl1pPr>
              <a:defRPr sz="627"/>
            </a:lvl1pPr>
          </a:lstStyle>
          <a:p>
            <a:r>
              <a:rPr lang="en-US" smtClean="0"/>
              <a:t>Click to edit Master title style</a:t>
            </a:r>
            <a:endParaRPr lang="en-US" dirty="0"/>
          </a:p>
        </p:txBody>
      </p:sp>
      <p:sp>
        <p:nvSpPr>
          <p:cNvPr id="3" name="Content Placeholder 2"/>
          <p:cNvSpPr>
            <a:spLocks noGrp="1"/>
          </p:cNvSpPr>
          <p:nvPr>
            <p:ph idx="1"/>
          </p:nvPr>
        </p:nvSpPr>
        <p:spPr>
          <a:xfrm>
            <a:off x="761956" y="458056"/>
            <a:ext cx="907346" cy="2260820"/>
          </a:xfrm>
        </p:spPr>
        <p:txBody>
          <a:bodyPr/>
          <a:lstStyle>
            <a:lvl1pPr>
              <a:defRPr sz="627"/>
            </a:lvl1pPr>
            <a:lvl2pPr>
              <a:defRPr sz="549"/>
            </a:lvl2pPr>
            <a:lvl3pPr>
              <a:defRPr sz="470"/>
            </a:lvl3pPr>
            <a:lvl4pPr>
              <a:defRPr sz="392"/>
            </a:lvl4pPr>
            <a:lvl5pPr>
              <a:defRPr sz="392"/>
            </a:lvl5pPr>
            <a:lvl6pPr>
              <a:defRPr sz="392"/>
            </a:lvl6pPr>
            <a:lvl7pPr>
              <a:defRPr sz="392"/>
            </a:lvl7pPr>
            <a:lvl8pPr>
              <a:defRPr sz="392"/>
            </a:lvl8pPr>
            <a:lvl9pPr>
              <a:defRPr sz="3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3453" y="954405"/>
            <a:ext cx="578060" cy="1768153"/>
          </a:xfrm>
        </p:spPr>
        <p:txBody>
          <a:bodyPr/>
          <a:lstStyle>
            <a:lvl1pPr marL="0" indent="0">
              <a:buNone/>
              <a:defRPr sz="314"/>
            </a:lvl1pPr>
            <a:lvl2pPr marL="89611" indent="0">
              <a:buNone/>
              <a:defRPr sz="274"/>
            </a:lvl2pPr>
            <a:lvl3pPr marL="179222" indent="0">
              <a:buNone/>
              <a:defRPr sz="235"/>
            </a:lvl3pPr>
            <a:lvl4pPr marL="268834" indent="0">
              <a:buNone/>
              <a:defRPr sz="196"/>
            </a:lvl4pPr>
            <a:lvl5pPr marL="358445" indent="0">
              <a:buNone/>
              <a:defRPr sz="196"/>
            </a:lvl5pPr>
            <a:lvl6pPr marL="448056" indent="0">
              <a:buNone/>
              <a:defRPr sz="196"/>
            </a:lvl6pPr>
            <a:lvl7pPr marL="537667" indent="0">
              <a:buNone/>
              <a:defRPr sz="196"/>
            </a:lvl7pPr>
            <a:lvl8pPr marL="627278" indent="0">
              <a:buNone/>
              <a:defRPr sz="196"/>
            </a:lvl8pPr>
            <a:lvl9pPr marL="716890" indent="0">
              <a:buNone/>
              <a:defRPr sz="19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167AA9-B36A-5641-B092-069AFE36E405}" type="datetimeFigureOut">
              <a:rPr lang="en-US" smtClean="0"/>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32001881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453" y="212090"/>
            <a:ext cx="578060" cy="742315"/>
          </a:xfrm>
        </p:spPr>
        <p:txBody>
          <a:bodyPr anchor="b"/>
          <a:lstStyle>
            <a:lvl1pPr>
              <a:defRPr sz="6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1956" y="458056"/>
            <a:ext cx="907346" cy="2260820"/>
          </a:xfrm>
        </p:spPr>
        <p:txBody>
          <a:bodyPr anchor="t"/>
          <a:lstStyle>
            <a:lvl1pPr marL="0" indent="0">
              <a:buNone/>
              <a:defRPr sz="627"/>
            </a:lvl1pPr>
            <a:lvl2pPr marL="89611" indent="0">
              <a:buNone/>
              <a:defRPr sz="549"/>
            </a:lvl2pPr>
            <a:lvl3pPr marL="179222" indent="0">
              <a:buNone/>
              <a:defRPr sz="470"/>
            </a:lvl3pPr>
            <a:lvl4pPr marL="268834" indent="0">
              <a:buNone/>
              <a:defRPr sz="392"/>
            </a:lvl4pPr>
            <a:lvl5pPr marL="358445" indent="0">
              <a:buNone/>
              <a:defRPr sz="392"/>
            </a:lvl5pPr>
            <a:lvl6pPr marL="448056" indent="0">
              <a:buNone/>
              <a:defRPr sz="392"/>
            </a:lvl6pPr>
            <a:lvl7pPr marL="537667" indent="0">
              <a:buNone/>
              <a:defRPr sz="392"/>
            </a:lvl7pPr>
            <a:lvl8pPr marL="627278" indent="0">
              <a:buNone/>
              <a:defRPr sz="392"/>
            </a:lvl8pPr>
            <a:lvl9pPr marL="716890" indent="0">
              <a:buNone/>
              <a:defRPr sz="392"/>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3453" y="954405"/>
            <a:ext cx="578060" cy="1768153"/>
          </a:xfrm>
        </p:spPr>
        <p:txBody>
          <a:bodyPr/>
          <a:lstStyle>
            <a:lvl1pPr marL="0" indent="0">
              <a:buNone/>
              <a:defRPr sz="314"/>
            </a:lvl1pPr>
            <a:lvl2pPr marL="89611" indent="0">
              <a:buNone/>
              <a:defRPr sz="274"/>
            </a:lvl2pPr>
            <a:lvl3pPr marL="179222" indent="0">
              <a:buNone/>
              <a:defRPr sz="235"/>
            </a:lvl3pPr>
            <a:lvl4pPr marL="268834" indent="0">
              <a:buNone/>
              <a:defRPr sz="196"/>
            </a:lvl4pPr>
            <a:lvl5pPr marL="358445" indent="0">
              <a:buNone/>
              <a:defRPr sz="196"/>
            </a:lvl5pPr>
            <a:lvl6pPr marL="448056" indent="0">
              <a:buNone/>
              <a:defRPr sz="196"/>
            </a:lvl6pPr>
            <a:lvl7pPr marL="537667" indent="0">
              <a:buNone/>
              <a:defRPr sz="196"/>
            </a:lvl7pPr>
            <a:lvl8pPr marL="627278" indent="0">
              <a:buNone/>
              <a:defRPr sz="196"/>
            </a:lvl8pPr>
            <a:lvl9pPr marL="716890" indent="0">
              <a:buNone/>
              <a:defRPr sz="19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167AA9-B36A-5641-B092-069AFE36E405}" type="datetimeFigureOut">
              <a:rPr lang="en-US" smtClean="0"/>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D08C8-5D33-F946-A78E-F964B5072B5E}" type="slidenum">
              <a:rPr lang="en-US" smtClean="0"/>
              <a:t>‹#›</a:t>
            </a:fld>
            <a:endParaRPr lang="en-US"/>
          </a:p>
        </p:txBody>
      </p:sp>
    </p:spTree>
    <p:extLst>
      <p:ext uri="{BB962C8B-B14F-4D97-AF65-F5344CB8AC3E}">
        <p14:creationId xmlns:p14="http://schemas.microsoft.com/office/powerpoint/2010/main" val="125710438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220" y="169378"/>
            <a:ext cx="1545848" cy="61491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3220" y="846887"/>
            <a:ext cx="1545848" cy="2018537"/>
          </a:xfrm>
          <a:prstGeom prst="rect">
            <a:avLst/>
          </a:prstGeom>
        </p:spPr>
        <p:txBody>
          <a:bodyPr vert="horz" lIns="91440" tIns="45720" rIns="91440" bIns="45720" rtlCol="0">
            <a:normAutofit/>
          </a:bodyPr>
          <a:lstStyle/>
          <a:p>
            <a:pPr marL="44806" marR="0" lvl="0" indent="-44806" algn="l" defTabSz="179222" rtl="0" eaLnBrk="1" fontAlgn="auto" latinLnBrk="0" hangingPunct="1">
              <a:lnSpc>
                <a:spcPct val="90000"/>
              </a:lnSpc>
              <a:spcBef>
                <a:spcPts val="196"/>
              </a:spcBef>
              <a:spcAft>
                <a:spcPts val="0"/>
              </a:spcAft>
              <a:buClrTx/>
              <a:buSzTx/>
              <a:buFont typeface="Arial" panose="020B0604020202020204" pitchFamily="34" charset="0"/>
              <a:buNone/>
              <a:tabLst/>
              <a:defRPr/>
            </a:pPr>
            <a:r>
              <a:rPr lang="en-US" dirty="0" smtClean="0"/>
              <a:t>Master text styles</a:t>
            </a:r>
            <a:endParaRPr lang="en-US" dirty="0"/>
          </a:p>
        </p:txBody>
      </p:sp>
      <p:sp>
        <p:nvSpPr>
          <p:cNvPr id="4" name="Date Placeholder 3"/>
          <p:cNvSpPr>
            <a:spLocks noGrp="1"/>
          </p:cNvSpPr>
          <p:nvPr>
            <p:ph type="dt" sz="half" idx="2"/>
          </p:nvPr>
        </p:nvSpPr>
        <p:spPr>
          <a:xfrm>
            <a:off x="123220" y="2948641"/>
            <a:ext cx="403265" cy="169377"/>
          </a:xfrm>
          <a:prstGeom prst="rect">
            <a:avLst/>
          </a:prstGeom>
        </p:spPr>
        <p:txBody>
          <a:bodyPr vert="horz" lIns="91440" tIns="45720" rIns="91440" bIns="45720" rtlCol="0" anchor="ctr"/>
          <a:lstStyle>
            <a:lvl1pPr algn="l">
              <a:defRPr sz="235">
                <a:solidFill>
                  <a:schemeClr val="tx1">
                    <a:tint val="75000"/>
                  </a:schemeClr>
                </a:solidFill>
              </a:defRPr>
            </a:lvl1pPr>
          </a:lstStyle>
          <a:p>
            <a:fld id="{6D167AA9-B36A-5641-B092-069AFE36E405}" type="datetimeFigureOut">
              <a:rPr lang="en-US" smtClean="0"/>
              <a:t>6/1/17</a:t>
            </a:fld>
            <a:endParaRPr lang="en-US"/>
          </a:p>
        </p:txBody>
      </p:sp>
      <p:sp>
        <p:nvSpPr>
          <p:cNvPr id="5" name="Footer Placeholder 4"/>
          <p:cNvSpPr>
            <a:spLocks noGrp="1"/>
          </p:cNvSpPr>
          <p:nvPr>
            <p:ph type="ftr" sz="quarter" idx="3"/>
          </p:nvPr>
        </p:nvSpPr>
        <p:spPr>
          <a:xfrm>
            <a:off x="593696" y="2948641"/>
            <a:ext cx="604897" cy="169377"/>
          </a:xfrm>
          <a:prstGeom prst="rect">
            <a:avLst/>
          </a:prstGeom>
        </p:spPr>
        <p:txBody>
          <a:bodyPr vert="horz" lIns="91440" tIns="45720" rIns="91440" bIns="45720" rtlCol="0" anchor="ctr"/>
          <a:lstStyle>
            <a:lvl1pPr algn="ctr">
              <a:defRPr sz="23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65803" y="2948641"/>
            <a:ext cx="403265" cy="169377"/>
          </a:xfrm>
          <a:prstGeom prst="rect">
            <a:avLst/>
          </a:prstGeom>
        </p:spPr>
        <p:txBody>
          <a:bodyPr vert="horz" lIns="91440" tIns="45720" rIns="91440" bIns="45720" rtlCol="0" anchor="ctr"/>
          <a:lstStyle>
            <a:lvl1pPr algn="r">
              <a:defRPr sz="235">
                <a:solidFill>
                  <a:schemeClr val="tx1">
                    <a:tint val="75000"/>
                  </a:schemeClr>
                </a:solidFill>
              </a:defRPr>
            </a:lvl1pPr>
          </a:lstStyle>
          <a:p>
            <a:fld id="{203D08C8-5D33-F946-A78E-F964B5072B5E}" type="slidenum">
              <a:rPr lang="en-US" smtClean="0"/>
              <a:t>‹#›</a:t>
            </a:fld>
            <a:endParaRPr lang="en-US"/>
          </a:p>
        </p:txBody>
      </p:sp>
      <p:sp>
        <p:nvSpPr>
          <p:cNvPr id="9" name="Rectangle 8"/>
          <p:cNvSpPr/>
          <p:nvPr userDrawn="1"/>
        </p:nvSpPr>
        <p:spPr>
          <a:xfrm>
            <a:off x="0" y="2928019"/>
            <a:ext cx="1792288" cy="2533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 action="ppaction://hlinkshowjump?jump=firstslide" highlightClick="1"/>
          </p:cNvPr>
          <p:cNvSpPr/>
          <p:nvPr userDrawn="1"/>
        </p:nvSpPr>
        <p:spPr>
          <a:xfrm>
            <a:off x="782880" y="2969994"/>
            <a:ext cx="226527" cy="169377"/>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riangle 12">
            <a:hlinkClick r:id="" action="ppaction://hlinkshowjump?jump=lastslideviewed"/>
          </p:cNvPr>
          <p:cNvSpPr/>
          <p:nvPr userDrawn="1"/>
        </p:nvSpPr>
        <p:spPr>
          <a:xfrm rot="16200000">
            <a:off x="118582" y="2974633"/>
            <a:ext cx="141610" cy="13233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userDrawn="1"/>
        </p:nvSpPr>
        <p:spPr>
          <a:xfrm>
            <a:off x="0" y="-9133"/>
            <a:ext cx="1792288" cy="1226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aseline="0" dirty="0" smtClean="0">
                <a:solidFill>
                  <a:schemeClr val="tx1"/>
                </a:solidFill>
              </a:rPr>
              <a:t>Prototype</a:t>
            </a:r>
            <a:endParaRPr lang="en-US" sz="600" baseline="0" dirty="0">
              <a:solidFill>
                <a:schemeClr val="tx1"/>
              </a:solidFill>
            </a:endParaRPr>
          </a:p>
        </p:txBody>
      </p:sp>
    </p:spTree>
    <p:extLst>
      <p:ext uri="{BB962C8B-B14F-4D97-AF65-F5344CB8AC3E}">
        <p14:creationId xmlns:p14="http://schemas.microsoft.com/office/powerpoint/2010/main" val="1210377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txStyles>
    <p:titleStyle>
      <a:lvl1pPr algn="l" defTabSz="179222" rtl="0" eaLnBrk="1" latinLnBrk="0" hangingPunct="1">
        <a:lnSpc>
          <a:spcPct val="90000"/>
        </a:lnSpc>
        <a:spcBef>
          <a:spcPct val="0"/>
        </a:spcBef>
        <a:buNone/>
        <a:defRPr sz="862" b="1" kern="1200">
          <a:solidFill>
            <a:schemeClr val="tx1"/>
          </a:solidFill>
          <a:latin typeface="+mn-lt"/>
          <a:ea typeface="+mj-ea"/>
          <a:cs typeface="+mj-cs"/>
        </a:defRPr>
      </a:lvl1pPr>
    </p:titleStyle>
    <p:bodyStyle>
      <a:lvl1pPr marL="44806" indent="-44806" algn="l" defTabSz="179222" rtl="0" eaLnBrk="1" latinLnBrk="0" hangingPunct="1">
        <a:lnSpc>
          <a:spcPct val="90000"/>
        </a:lnSpc>
        <a:spcBef>
          <a:spcPts val="196"/>
        </a:spcBef>
        <a:buFont typeface="Arial" panose="020B0604020202020204" pitchFamily="34" charset="0"/>
        <a:buChar char="•"/>
        <a:defRPr sz="809" kern="1200" baseline="0">
          <a:solidFill>
            <a:schemeClr val="tx1"/>
          </a:solidFill>
          <a:latin typeface="+mn-lt"/>
          <a:ea typeface="+mn-ea"/>
          <a:cs typeface="+mn-cs"/>
        </a:defRPr>
      </a:lvl1pPr>
      <a:lvl2pPr marL="134417" indent="-44806" algn="l" defTabSz="179222" rtl="0" eaLnBrk="1" latinLnBrk="0" hangingPunct="1">
        <a:lnSpc>
          <a:spcPct val="90000"/>
        </a:lnSpc>
        <a:spcBef>
          <a:spcPts val="98"/>
        </a:spcBef>
        <a:buFont typeface="Arial" panose="020B0604020202020204" pitchFamily="34" charset="0"/>
        <a:buChar char="•"/>
        <a:defRPr sz="470" kern="1200">
          <a:solidFill>
            <a:schemeClr val="tx1"/>
          </a:solidFill>
          <a:latin typeface="+mn-lt"/>
          <a:ea typeface="+mn-ea"/>
          <a:cs typeface="+mn-cs"/>
        </a:defRPr>
      </a:lvl2pPr>
      <a:lvl3pPr marL="224028" indent="-44806" algn="l" defTabSz="179222" rtl="0" eaLnBrk="1" latinLnBrk="0" hangingPunct="1">
        <a:lnSpc>
          <a:spcPct val="90000"/>
        </a:lnSpc>
        <a:spcBef>
          <a:spcPts val="98"/>
        </a:spcBef>
        <a:buFont typeface="Arial" panose="020B0604020202020204" pitchFamily="34" charset="0"/>
        <a:buChar char="•"/>
        <a:defRPr sz="392" kern="1200">
          <a:solidFill>
            <a:schemeClr val="tx1"/>
          </a:solidFill>
          <a:latin typeface="+mn-lt"/>
          <a:ea typeface="+mn-ea"/>
          <a:cs typeface="+mn-cs"/>
        </a:defRPr>
      </a:lvl3pPr>
      <a:lvl4pPr marL="313639" indent="-44806" algn="l" defTabSz="179222" rtl="0" eaLnBrk="1" latinLnBrk="0" hangingPunct="1">
        <a:lnSpc>
          <a:spcPct val="90000"/>
        </a:lnSpc>
        <a:spcBef>
          <a:spcPts val="98"/>
        </a:spcBef>
        <a:buFont typeface="Arial" panose="020B0604020202020204" pitchFamily="34" charset="0"/>
        <a:buChar char="•"/>
        <a:defRPr sz="353" kern="1200">
          <a:solidFill>
            <a:schemeClr val="tx1"/>
          </a:solidFill>
          <a:latin typeface="+mn-lt"/>
          <a:ea typeface="+mn-ea"/>
          <a:cs typeface="+mn-cs"/>
        </a:defRPr>
      </a:lvl4pPr>
      <a:lvl5pPr marL="403250" indent="-44806" algn="l" defTabSz="179222" rtl="0" eaLnBrk="1" latinLnBrk="0" hangingPunct="1">
        <a:lnSpc>
          <a:spcPct val="90000"/>
        </a:lnSpc>
        <a:spcBef>
          <a:spcPts val="98"/>
        </a:spcBef>
        <a:buFont typeface="Arial" panose="020B0604020202020204" pitchFamily="34" charset="0"/>
        <a:buChar char="•"/>
        <a:defRPr sz="353" kern="1200">
          <a:solidFill>
            <a:schemeClr val="tx1"/>
          </a:solidFill>
          <a:latin typeface="+mn-lt"/>
          <a:ea typeface="+mn-ea"/>
          <a:cs typeface="+mn-cs"/>
        </a:defRPr>
      </a:lvl5pPr>
      <a:lvl6pPr marL="492862" indent="-44806" algn="l" defTabSz="179222" rtl="0" eaLnBrk="1" latinLnBrk="0" hangingPunct="1">
        <a:lnSpc>
          <a:spcPct val="90000"/>
        </a:lnSpc>
        <a:spcBef>
          <a:spcPts val="98"/>
        </a:spcBef>
        <a:buFont typeface="Arial" panose="020B0604020202020204" pitchFamily="34" charset="0"/>
        <a:buChar char="•"/>
        <a:defRPr sz="353" kern="1200">
          <a:solidFill>
            <a:schemeClr val="tx1"/>
          </a:solidFill>
          <a:latin typeface="+mn-lt"/>
          <a:ea typeface="+mn-ea"/>
          <a:cs typeface="+mn-cs"/>
        </a:defRPr>
      </a:lvl6pPr>
      <a:lvl7pPr marL="582473" indent="-44806" algn="l" defTabSz="179222" rtl="0" eaLnBrk="1" latinLnBrk="0" hangingPunct="1">
        <a:lnSpc>
          <a:spcPct val="90000"/>
        </a:lnSpc>
        <a:spcBef>
          <a:spcPts val="98"/>
        </a:spcBef>
        <a:buFont typeface="Arial" panose="020B0604020202020204" pitchFamily="34" charset="0"/>
        <a:buChar char="•"/>
        <a:defRPr sz="353" kern="1200">
          <a:solidFill>
            <a:schemeClr val="tx1"/>
          </a:solidFill>
          <a:latin typeface="+mn-lt"/>
          <a:ea typeface="+mn-ea"/>
          <a:cs typeface="+mn-cs"/>
        </a:defRPr>
      </a:lvl7pPr>
      <a:lvl8pPr marL="672084" indent="-44806" algn="l" defTabSz="179222" rtl="0" eaLnBrk="1" latinLnBrk="0" hangingPunct="1">
        <a:lnSpc>
          <a:spcPct val="90000"/>
        </a:lnSpc>
        <a:spcBef>
          <a:spcPts val="98"/>
        </a:spcBef>
        <a:buFont typeface="Arial" panose="020B0604020202020204" pitchFamily="34" charset="0"/>
        <a:buChar char="•"/>
        <a:defRPr sz="353" kern="1200">
          <a:solidFill>
            <a:schemeClr val="tx1"/>
          </a:solidFill>
          <a:latin typeface="+mn-lt"/>
          <a:ea typeface="+mn-ea"/>
          <a:cs typeface="+mn-cs"/>
        </a:defRPr>
      </a:lvl8pPr>
      <a:lvl9pPr marL="761695" indent="-44806" algn="l" defTabSz="179222" rtl="0" eaLnBrk="1" latinLnBrk="0" hangingPunct="1">
        <a:lnSpc>
          <a:spcPct val="90000"/>
        </a:lnSpc>
        <a:spcBef>
          <a:spcPts val="98"/>
        </a:spcBef>
        <a:buFont typeface="Arial" panose="020B0604020202020204" pitchFamily="34" charset="0"/>
        <a:buChar char="•"/>
        <a:defRPr sz="353" kern="1200">
          <a:solidFill>
            <a:schemeClr val="tx1"/>
          </a:solidFill>
          <a:latin typeface="+mn-lt"/>
          <a:ea typeface="+mn-ea"/>
          <a:cs typeface="+mn-cs"/>
        </a:defRPr>
      </a:lvl9pPr>
    </p:bodyStyle>
    <p:otherStyle>
      <a:defPPr>
        <a:defRPr lang="en-US"/>
      </a:defPPr>
      <a:lvl1pPr marL="0" algn="l" defTabSz="179222" rtl="0" eaLnBrk="1" latinLnBrk="0" hangingPunct="1">
        <a:defRPr sz="353" kern="1200">
          <a:solidFill>
            <a:schemeClr val="tx1"/>
          </a:solidFill>
          <a:latin typeface="+mn-lt"/>
          <a:ea typeface="+mn-ea"/>
          <a:cs typeface="+mn-cs"/>
        </a:defRPr>
      </a:lvl1pPr>
      <a:lvl2pPr marL="89611" algn="l" defTabSz="179222" rtl="0" eaLnBrk="1" latinLnBrk="0" hangingPunct="1">
        <a:defRPr sz="353" kern="1200">
          <a:solidFill>
            <a:schemeClr val="tx1"/>
          </a:solidFill>
          <a:latin typeface="+mn-lt"/>
          <a:ea typeface="+mn-ea"/>
          <a:cs typeface="+mn-cs"/>
        </a:defRPr>
      </a:lvl2pPr>
      <a:lvl3pPr marL="179222" algn="l" defTabSz="179222" rtl="0" eaLnBrk="1" latinLnBrk="0" hangingPunct="1">
        <a:defRPr sz="353" kern="1200">
          <a:solidFill>
            <a:schemeClr val="tx1"/>
          </a:solidFill>
          <a:latin typeface="+mn-lt"/>
          <a:ea typeface="+mn-ea"/>
          <a:cs typeface="+mn-cs"/>
        </a:defRPr>
      </a:lvl3pPr>
      <a:lvl4pPr marL="268834" algn="l" defTabSz="179222" rtl="0" eaLnBrk="1" latinLnBrk="0" hangingPunct="1">
        <a:defRPr sz="353" kern="1200">
          <a:solidFill>
            <a:schemeClr val="tx1"/>
          </a:solidFill>
          <a:latin typeface="+mn-lt"/>
          <a:ea typeface="+mn-ea"/>
          <a:cs typeface="+mn-cs"/>
        </a:defRPr>
      </a:lvl4pPr>
      <a:lvl5pPr marL="358445" algn="l" defTabSz="179222" rtl="0" eaLnBrk="1" latinLnBrk="0" hangingPunct="1">
        <a:defRPr sz="353" kern="1200">
          <a:solidFill>
            <a:schemeClr val="tx1"/>
          </a:solidFill>
          <a:latin typeface="+mn-lt"/>
          <a:ea typeface="+mn-ea"/>
          <a:cs typeface="+mn-cs"/>
        </a:defRPr>
      </a:lvl5pPr>
      <a:lvl6pPr marL="448056" algn="l" defTabSz="179222" rtl="0" eaLnBrk="1" latinLnBrk="0" hangingPunct="1">
        <a:defRPr sz="353" kern="1200">
          <a:solidFill>
            <a:schemeClr val="tx1"/>
          </a:solidFill>
          <a:latin typeface="+mn-lt"/>
          <a:ea typeface="+mn-ea"/>
          <a:cs typeface="+mn-cs"/>
        </a:defRPr>
      </a:lvl6pPr>
      <a:lvl7pPr marL="537667" algn="l" defTabSz="179222" rtl="0" eaLnBrk="1" latinLnBrk="0" hangingPunct="1">
        <a:defRPr sz="353" kern="1200">
          <a:solidFill>
            <a:schemeClr val="tx1"/>
          </a:solidFill>
          <a:latin typeface="+mn-lt"/>
          <a:ea typeface="+mn-ea"/>
          <a:cs typeface="+mn-cs"/>
        </a:defRPr>
      </a:lvl7pPr>
      <a:lvl8pPr marL="627278" algn="l" defTabSz="179222" rtl="0" eaLnBrk="1" latinLnBrk="0" hangingPunct="1">
        <a:defRPr sz="353" kern="1200">
          <a:solidFill>
            <a:schemeClr val="tx1"/>
          </a:solidFill>
          <a:latin typeface="+mn-lt"/>
          <a:ea typeface="+mn-ea"/>
          <a:cs typeface="+mn-cs"/>
        </a:defRPr>
      </a:lvl8pPr>
      <a:lvl9pPr marL="716890" algn="l" defTabSz="179222" rtl="0" eaLnBrk="1" latinLnBrk="0" hangingPunct="1">
        <a:defRPr sz="3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xml"/><Relationship Id="rId3" Type="http://schemas.openxmlformats.org/officeDocument/2006/relationships/slide" Target="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xml"/><Relationship Id="rId3" Type="http://schemas.openxmlformats.org/officeDocument/2006/relationships/slide" Target="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a:t>
            </a:r>
            <a:r>
              <a:rPr lang="en-US" dirty="0" err="1" smtClean="0"/>
              <a:t>Prototyper</a:t>
            </a:r>
            <a:r>
              <a:rPr lang="en-US" dirty="0" smtClean="0"/>
              <a: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You’ve made the right choice by downloading this. Using </a:t>
            </a:r>
            <a:r>
              <a:rPr lang="en-US" dirty="0" err="1" smtClean="0"/>
              <a:t>Prototyper</a:t>
            </a:r>
            <a:r>
              <a:rPr lang="en-US" dirty="0" smtClean="0"/>
              <a:t>, you can make basic content navigation apps for smartphones just by using plain old PowerPoint on a desktop computer.</a:t>
            </a:r>
            <a:endParaRPr lang="en-US" dirty="0" smtClean="0">
              <a:hlinkClick r:id="rId2" action="ppaction://hlinksldjump"/>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hlinkClick r:id="rId2" action="ppaction://hlinksldjump"/>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hlinkClick r:id="rId2" action="ppaction://hlinksldjump"/>
              </a:rPr>
              <a:t>How to make a Prototype</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hlinkClick r:id="rId3" action="ppaction://hlinksldjump"/>
              </a:rPr>
              <a:t>How to use a Prototype</a:t>
            </a:r>
            <a:endParaRPr lang="en-US" dirty="0"/>
          </a:p>
        </p:txBody>
      </p:sp>
      <p:sp>
        <p:nvSpPr>
          <p:cNvPr id="4" name="Rectangle 3"/>
          <p:cNvSpPr/>
          <p:nvPr/>
        </p:nvSpPr>
        <p:spPr>
          <a:xfrm>
            <a:off x="59473" y="2951356"/>
            <a:ext cx="1137425" cy="229994"/>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3657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a Prototype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 can use this slideshow as a starting point, and edit it to suit your needs.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Here are the basics:</a:t>
            </a:r>
            <a:endParaRPr lang="en-US" dirty="0" smtClean="0">
              <a:hlinkClick r:id="rId2" action="ppaction://hlinksldjump"/>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hlinkClick r:id="rId2" action="ppaction://hlinksldjump"/>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hlinkClick r:id="rId2" action="ppaction://hlinksldjump"/>
              </a:rPr>
              <a:t>Editing the text in the top bar</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hlinkClick r:id="rId3" action="ppaction://hlinksldjump"/>
              </a:rPr>
              <a:t>Linking slides together</a:t>
            </a:r>
            <a:endParaRPr lang="en-US" dirty="0"/>
          </a:p>
        </p:txBody>
      </p:sp>
    </p:spTree>
    <p:extLst>
      <p:ext uri="{BB962C8B-B14F-4D97-AF65-F5344CB8AC3E}">
        <p14:creationId xmlns:p14="http://schemas.microsoft.com/office/powerpoint/2010/main" val="191835765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the text in the top bar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dirty="0" smtClean="0"/>
              <a:t>In this example, the text in the top bar reads “Prototype.” You’ll want to make it the title of your “app” so users know where they are in virtual space. To do this:</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Open the Slide Master</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Scroll to the topmost Slide Master</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Edit the text in the top bar</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Close the Slide Master</a:t>
            </a:r>
            <a:endParaRPr lang="en-US" dirty="0"/>
          </a:p>
        </p:txBody>
      </p:sp>
    </p:spTree>
    <p:extLst>
      <p:ext uri="{BB962C8B-B14F-4D97-AF65-F5344CB8AC3E}">
        <p14:creationId xmlns:p14="http://schemas.microsoft.com/office/powerpoint/2010/main" val="56652328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slides together</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 might be wondering, “how did you get those links to take me to these different slides?” It’s easy: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Write some text</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Select that text</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Hit Ctrl-K (⌘-K on Mac)</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Browse Slide Titles for the slide you want to link to</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0" marR="0" lvl="0" indent="0" defTabSz="914400" eaLnBrk="1" fontAlgn="auto" latinLnBrk="0" hangingPunct="1">
              <a:lnSpc>
                <a:spcPct val="100000"/>
              </a:lnSpc>
              <a:spcBef>
                <a:spcPts val="0"/>
              </a:spcBef>
              <a:spcAft>
                <a:spcPts val="0"/>
              </a:spcAft>
              <a:buClrTx/>
              <a:buSzTx/>
              <a:buNone/>
              <a:tabLst/>
              <a:defRPr/>
            </a:pPr>
            <a:r>
              <a:rPr lang="en-US" dirty="0" smtClean="0"/>
              <a:t>This ensures that, if you move a slide, the link still works.</a:t>
            </a:r>
          </a:p>
          <a:p>
            <a:pPr marL="0" marR="0" lvl="0" indent="0" defTabSz="914400" eaLnBrk="1" fontAlgn="auto" latinLnBrk="0" hangingPunct="1">
              <a:lnSpc>
                <a:spcPct val="100000"/>
              </a:lnSpc>
              <a:spcBef>
                <a:spcPts val="0"/>
              </a:spcBef>
              <a:spcAft>
                <a:spcPts val="0"/>
              </a:spcAft>
              <a:buClrTx/>
              <a:buSzTx/>
              <a:buNone/>
              <a:tabLst/>
              <a:defRPr/>
            </a:pPr>
            <a:endParaRPr lang="en-US" dirty="0"/>
          </a:p>
          <a:p>
            <a:pPr marL="0" marR="0" lvl="0" indent="0" algn="r" defTabSz="914400" eaLnBrk="1" fontAlgn="auto" latinLnBrk="0" hangingPunct="1">
              <a:lnSpc>
                <a:spcPct val="100000"/>
              </a:lnSpc>
              <a:spcBef>
                <a:spcPts val="0"/>
              </a:spcBef>
              <a:spcAft>
                <a:spcPts val="0"/>
              </a:spcAft>
              <a:buClrTx/>
              <a:buSzTx/>
              <a:buNone/>
              <a:tabLst/>
              <a:defRPr/>
            </a:pPr>
            <a:r>
              <a:rPr lang="en-US" i="1" dirty="0" smtClean="0">
                <a:hlinkClick r:id="" action="ppaction://hlinkshowjump?jump=nextslide"/>
              </a:rPr>
              <a:t>Continue &gt;</a:t>
            </a:r>
            <a:endParaRPr lang="en-US" i="1" dirty="0" smtClean="0"/>
          </a:p>
        </p:txBody>
      </p:sp>
    </p:spTree>
    <p:extLst>
      <p:ext uri="{BB962C8B-B14F-4D97-AF65-F5344CB8AC3E}">
        <p14:creationId xmlns:p14="http://schemas.microsoft.com/office/powerpoint/2010/main" val="6578911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slides together, continued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Sometimes you end up with a link you don’t want. You can remove a link just as easily: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Select the text</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Hit Ctrl-K or ⌘-K</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Click Remove Link</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0" marR="0" lvl="0" indent="0" defTabSz="914400" eaLnBrk="1" fontAlgn="auto" latinLnBrk="0" hangingPunct="1">
              <a:lnSpc>
                <a:spcPct val="100000"/>
              </a:lnSpc>
              <a:spcBef>
                <a:spcPts val="0"/>
              </a:spcBef>
              <a:spcAft>
                <a:spcPts val="0"/>
              </a:spcAft>
              <a:buClrTx/>
              <a:buSzTx/>
              <a:buNone/>
              <a:tabLst/>
              <a:defRPr/>
            </a:pPr>
            <a:r>
              <a:rPr lang="en-US" dirty="0" smtClean="0"/>
              <a:t>The right arrow always advances to the next slide. Rather than making text too tiny, make new slides and prompt users to</a:t>
            </a:r>
          </a:p>
          <a:p>
            <a:pPr marL="0" marR="0" lvl="0" indent="0" defTabSz="914400" eaLnBrk="1" fontAlgn="auto" latinLnBrk="0" hangingPunct="1">
              <a:lnSpc>
                <a:spcPct val="100000"/>
              </a:lnSpc>
              <a:spcBef>
                <a:spcPts val="0"/>
              </a:spcBef>
              <a:spcAft>
                <a:spcPts val="0"/>
              </a:spcAft>
              <a:buClrTx/>
              <a:buSzTx/>
              <a:buNone/>
              <a:tabLst/>
              <a:defRPr/>
            </a:pPr>
            <a:endParaRPr lang="en-US" dirty="0"/>
          </a:p>
          <a:p>
            <a:pPr marL="0" marR="0" lvl="0" indent="0" algn="r" defTabSz="914400" eaLnBrk="1" fontAlgn="auto" latinLnBrk="0" hangingPunct="1">
              <a:lnSpc>
                <a:spcPct val="100000"/>
              </a:lnSpc>
              <a:spcBef>
                <a:spcPts val="0"/>
              </a:spcBef>
              <a:spcAft>
                <a:spcPts val="0"/>
              </a:spcAft>
              <a:buClrTx/>
              <a:buSzTx/>
              <a:buNone/>
              <a:tabLst/>
              <a:defRPr/>
            </a:pPr>
            <a:r>
              <a:rPr lang="en-US" i="1" dirty="0" smtClean="0">
                <a:hlinkClick r:id="" action="ppaction://hlinkshowjump?jump=nextslide"/>
              </a:rPr>
              <a:t>Continue &gt;</a:t>
            </a:r>
            <a:endParaRPr lang="en-US" i="1" dirty="0" smtClean="0"/>
          </a:p>
        </p:txBody>
      </p:sp>
    </p:spTree>
    <p:extLst>
      <p:ext uri="{BB962C8B-B14F-4D97-AF65-F5344CB8AC3E}">
        <p14:creationId xmlns:p14="http://schemas.microsoft.com/office/powerpoint/2010/main" val="122977623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slides together, continued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Continue link advances the user to the next slide. You can copy-paste it, and it will always advance to the next slide.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indent="0" defTabSz="914400">
              <a:lnSpc>
                <a:spcPct val="100000"/>
              </a:lnSpc>
              <a:spcBef>
                <a:spcPts val="0"/>
              </a:spcBef>
              <a:buNone/>
            </a:pPr>
            <a:r>
              <a:rPr lang="en-US" dirty="0" smtClean="0"/>
              <a:t>If you lose it, it is easy to make. Simply create a link with </a:t>
            </a:r>
            <a:r>
              <a:rPr lang="en-US" dirty="0"/>
              <a:t>Ctrl-K or ⌘-</a:t>
            </a:r>
            <a:r>
              <a:rPr lang="en-US" dirty="0" smtClean="0"/>
              <a:t>K, and select Next Slide.</a:t>
            </a:r>
            <a:endParaRPr lang="en-US" dirty="0"/>
          </a:p>
        </p:txBody>
      </p:sp>
    </p:spTree>
    <p:extLst>
      <p:ext uri="{BB962C8B-B14F-4D97-AF65-F5344CB8AC3E}">
        <p14:creationId xmlns:p14="http://schemas.microsoft.com/office/powerpoint/2010/main" val="15137432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 Prototype</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Once you’re ready to see how your Prototype works on a smartphone, follow these steps: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Install the </a:t>
            </a:r>
            <a:r>
              <a:rPr lang="en-US" dirty="0" smtClean="0"/>
              <a:t>PowerPoint </a:t>
            </a:r>
            <a:r>
              <a:rPr lang="en-US" dirty="0" smtClean="0"/>
              <a:t>app on the smartphone</a:t>
            </a:r>
            <a:endParaRPr lang="en-US" dirty="0" smtClean="0"/>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Open the PowerPoint file in </a:t>
            </a:r>
            <a:r>
              <a:rPr lang="en-US" dirty="0" smtClean="0"/>
              <a:t>the </a:t>
            </a:r>
            <a:r>
              <a:rPr lang="en-US" dirty="0" smtClean="0"/>
              <a:t>PowerPoint app</a:t>
            </a:r>
            <a:endParaRPr lang="en-US" dirty="0" smtClean="0"/>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lang="en-US" dirty="0" smtClean="0"/>
              <a:t>Start the Slide Show</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r>
              <a:rPr lang="en-US" dirty="0" smtClean="0"/>
              <a:t>This </a:t>
            </a:r>
            <a:r>
              <a:rPr lang="en-US" dirty="0" smtClean="0"/>
              <a:t>works for me in </a:t>
            </a:r>
            <a:r>
              <a:rPr lang="en-US" dirty="0" smtClean="0"/>
              <a:t>iOS. </a:t>
            </a:r>
            <a:r>
              <a:rPr lang="en-US" dirty="0" smtClean="0"/>
              <a:t>There is an app for Android, too.</a:t>
            </a:r>
          </a:p>
          <a:p>
            <a:pPr marL="0" marR="0" lvl="0" indent="0" defTabSz="914400" eaLnBrk="1" fontAlgn="auto" latinLnBrk="0" hangingPunct="1">
              <a:lnSpc>
                <a:spcPct val="100000"/>
              </a:lnSpc>
              <a:spcBef>
                <a:spcPts val="0"/>
              </a:spcBef>
              <a:spcAft>
                <a:spcPts val="0"/>
              </a:spcAft>
              <a:buClrTx/>
              <a:buSzTx/>
              <a:buNone/>
              <a:tabLst/>
              <a:defRPr/>
            </a:pPr>
            <a:endParaRPr lang="en-US" dirty="0" smtClean="0"/>
          </a:p>
          <a:p>
            <a:pPr marL="0" marR="0" lvl="0" indent="0" algn="r" defTabSz="914400" eaLnBrk="1" fontAlgn="auto" latinLnBrk="0" hangingPunct="1">
              <a:lnSpc>
                <a:spcPct val="100000"/>
              </a:lnSpc>
              <a:spcBef>
                <a:spcPts val="0"/>
              </a:spcBef>
              <a:spcAft>
                <a:spcPts val="0"/>
              </a:spcAft>
              <a:buClrTx/>
              <a:buSzTx/>
              <a:buNone/>
              <a:tabLst/>
              <a:defRPr/>
            </a:pPr>
            <a:r>
              <a:rPr lang="en-US" i="1" dirty="0" smtClean="0">
                <a:hlinkClick r:id="" action="ppaction://hlinkshowjump?jump=nextslide"/>
              </a:rPr>
              <a:t>Continue &gt;</a:t>
            </a:r>
            <a:endParaRPr lang="en-US" i="1" dirty="0"/>
          </a:p>
        </p:txBody>
      </p:sp>
    </p:spTree>
    <p:extLst>
      <p:ext uri="{BB962C8B-B14F-4D97-AF65-F5344CB8AC3E}">
        <p14:creationId xmlns:p14="http://schemas.microsoft.com/office/powerpoint/2010/main" val="20639260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 Prototype, continued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 might be thinking, “what’s the catch?” The catch is, in order to store the PowerPoint file in the PowerPoint app for later retrieval, you have to have an Office 365 subscription.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Hey, I don’t make the rules. But this is a whole lot cheaper than hiring a programmer to make changes to your app every time your content needs to change.</a:t>
            </a:r>
            <a:endParaRPr lang="en-US" dirty="0"/>
          </a:p>
        </p:txBody>
      </p:sp>
    </p:spTree>
    <p:extLst>
      <p:ext uri="{BB962C8B-B14F-4D97-AF65-F5344CB8AC3E}">
        <p14:creationId xmlns:p14="http://schemas.microsoft.com/office/powerpoint/2010/main" val="43638893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479</Words>
  <Application>Microsoft Macintosh PowerPoint</Application>
  <PresentationFormat>Custom</PresentationFormat>
  <Paragraphs>60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Welcome to Prototyper!</vt:lpstr>
      <vt:lpstr>How to make a Prototype</vt:lpstr>
      <vt:lpstr>Editing the text in the top bar</vt:lpstr>
      <vt:lpstr>Linking slides together</vt:lpstr>
      <vt:lpstr>Linking slides together, continued</vt:lpstr>
      <vt:lpstr>Linking slides together, continued</vt:lpstr>
      <vt:lpstr>How to use a Prototype</vt:lpstr>
      <vt:lpstr>How to use a Prototype, continued</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Hussain</dc:creator>
  <cp:lastModifiedBy>Mustafa Hussain</cp:lastModifiedBy>
  <cp:revision>75</cp:revision>
  <dcterms:created xsi:type="dcterms:W3CDTF">2017-06-02T04:05:09Z</dcterms:created>
  <dcterms:modified xsi:type="dcterms:W3CDTF">2017-06-02T05:31:55Z</dcterms:modified>
</cp:coreProperties>
</file>