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1183-6FEA-4E9C-824C-1BAA56FCB97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AFA1-8451-4AFB-8F63-52146511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5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1183-6FEA-4E9C-824C-1BAA56FCB97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AFA1-8451-4AFB-8F63-52146511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1183-6FEA-4E9C-824C-1BAA56FCB97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AFA1-8451-4AFB-8F63-52146511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1183-6FEA-4E9C-824C-1BAA56FCB97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AFA1-8451-4AFB-8F63-52146511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0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1183-6FEA-4E9C-824C-1BAA56FCB97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AFA1-8451-4AFB-8F63-52146511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1183-6FEA-4E9C-824C-1BAA56FCB97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AFA1-8451-4AFB-8F63-52146511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1183-6FEA-4E9C-824C-1BAA56FCB97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AFA1-8451-4AFB-8F63-52146511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1183-6FEA-4E9C-824C-1BAA56FCB97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AFA1-8451-4AFB-8F63-52146511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1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1183-6FEA-4E9C-824C-1BAA56FCB97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AFA1-8451-4AFB-8F63-52146511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5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1183-6FEA-4E9C-824C-1BAA56FCB97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AFA1-8451-4AFB-8F63-52146511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4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1183-6FEA-4E9C-824C-1BAA56FCB97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AFA1-8451-4AFB-8F63-52146511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5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31183-6FEA-4E9C-824C-1BAA56FCB97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FAFA1-8451-4AFB-8F63-52146511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viblo.asia/u/Injectabl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viblo.asia/u/Injectabl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viblo.asia/u/Injectable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Decorator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TypeScript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2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là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property </a:t>
            </a:r>
            <a:r>
              <a:rPr lang="en-US" dirty="0" err="1"/>
              <a:t>trong</a:t>
            </a:r>
            <a:r>
              <a:rPr lang="en-US" dirty="0"/>
              <a:t> class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là property </a:t>
            </a:r>
            <a:r>
              <a:rPr lang="en-US" dirty="0" smtClean="0"/>
              <a:t>decorator</a:t>
            </a:r>
          </a:p>
          <a:p>
            <a:r>
              <a:rPr lang="en-US" dirty="0" err="1"/>
              <a:t>Hàm</a:t>
            </a:r>
            <a:r>
              <a:rPr lang="en-US" dirty="0"/>
              <a:t> decorator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 </a:t>
            </a:r>
            <a:r>
              <a:rPr lang="en-US" dirty="0" err="1"/>
              <a:t>số</a:t>
            </a:r>
            <a:r>
              <a:rPr lang="en-US" dirty="0"/>
              <a:t> là constructor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property decorator, </a:t>
            </a:r>
            <a:r>
              <a:rPr lang="en-US" dirty="0" err="1"/>
              <a:t>mở</a:t>
            </a:r>
            <a:r>
              <a:rPr lang="en-US" dirty="0"/>
              <a:t> file </a:t>
            </a:r>
            <a:r>
              <a:rPr lang="en-US" b="1" dirty="0" err="1"/>
              <a:t>tsconfig.json</a:t>
            </a:r>
            <a:r>
              <a:rPr lang="en-US" dirty="0"/>
              <a:t> 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 </a:t>
            </a:r>
            <a:r>
              <a:rPr lang="en-US" b="1" dirty="0"/>
              <a:t>“</a:t>
            </a:r>
            <a:r>
              <a:rPr lang="en-US" b="1" dirty="0" err="1"/>
              <a:t>useDefineForClassFields</a:t>
            </a:r>
            <a:r>
              <a:rPr lang="en-US" b="1" dirty="0"/>
              <a:t>”: </a:t>
            </a:r>
            <a:r>
              <a:rPr lang="en-US" b="1" dirty="0" smtClean="0"/>
              <a:t>false</a:t>
            </a:r>
          </a:p>
          <a:p>
            <a:r>
              <a:rPr lang="en-US" dirty="0"/>
              <a:t>Property decorator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 property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data,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263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6" y="189780"/>
            <a:ext cx="5502139" cy="2984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620" y="189780"/>
            <a:ext cx="6325768" cy="6452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35" y="3347049"/>
            <a:ext cx="4943621" cy="29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0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922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gắn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Gắn hàm decorator ngay trước tên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decorator sẽ được gọi chạy lúc runtime  với 3 tham số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4234" y="3539630"/>
            <a:ext cx="10783019" cy="204666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methodDecorator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message: string)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(target: any,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propertyKey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string, descriptor:</a:t>
            </a:r>
            <a:r>
              <a:rPr kumimoji="0" lang="en-US" altLang="en-US" sz="15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PropertyDescriptor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viết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code ở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đây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9351" y="4459445"/>
            <a:ext cx="6996023" cy="43083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descriptor.value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function(){ return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message.toUpperCase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6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08" y="114636"/>
            <a:ext cx="7209795" cy="63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3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Accessor</a:t>
            </a:r>
            <a:r>
              <a:rPr lang="en-US" dirty="0"/>
              <a:t> </a:t>
            </a:r>
            <a:r>
              <a:rPr lang="en-US" dirty="0" smtClean="0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giống method decorator nhưng chỉ dùng đế áp dụng cho </a:t>
            </a:r>
            <a:r>
              <a:rPr lang="vi-VN" b="1" i="1" dirty="0"/>
              <a:t>setter , </a:t>
            </a:r>
            <a:r>
              <a:rPr lang="vi-VN" b="1" i="1" dirty="0" smtClean="0"/>
              <a:t>getter</a:t>
            </a:r>
            <a:endParaRPr lang="en-US" b="1" i="1" dirty="0" smtClean="0"/>
          </a:p>
          <a:p>
            <a:r>
              <a:rPr lang="vi-VN" dirty="0"/>
              <a:t>Typescript không cho dùng 1 decorator trên 1 member (ví dụ pass) cho 2 hành động getter setter. Hàm access decorator sẽ được tự động gọi chạy lúc runtime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3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Hàm</a:t>
            </a:r>
            <a:r>
              <a:rPr lang="en-US" dirty="0"/>
              <a:t> constructor </a:t>
            </a:r>
            <a:r>
              <a:rPr lang="en-US" dirty="0" err="1"/>
              <a:t>của</a:t>
            </a:r>
            <a:r>
              <a:rPr lang="en-US" dirty="0"/>
              <a:t> class.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member.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Property Descriptor</a:t>
            </a:r>
            <a:r>
              <a:rPr lang="en-US" dirty="0"/>
              <a:t> –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member.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5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442912"/>
            <a:ext cx="76295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0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method, constructor</a:t>
            </a:r>
            <a:endParaRPr lang="en-US" dirty="0" smtClean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3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/>
              <a:t>target: là hàm constructor của class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/>
              <a:t>Tên của parameter được decorator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/>
              <a:t>Index của param trong list các tham số của function</a:t>
            </a:r>
          </a:p>
          <a:p>
            <a:r>
              <a:rPr lang="vi-VN" i="1" dirty="0"/>
              <a:t>chỉ được sử dụng để kiểm tra sự tồn tại của params trong function , và thường được dùng kết hợp với method decorator hoặc accessor decorator.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8582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35" y="707366"/>
            <a:ext cx="7943211" cy="52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7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46907" y="269332"/>
            <a:ext cx="10543903" cy="9847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Middleware, Interceptor and Pipes in </a:t>
            </a:r>
            <a:r>
              <a:rPr lang="en-US" b="1" dirty="0" err="1"/>
              <a:t>Nestjs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30925" y="1041349"/>
            <a:ext cx="1105988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solidFill>
                  <a:srgbClr val="FF0000"/>
                </a:solidFill>
                <a:latin typeface="Open Sans" panose="020B0606030504020204" pitchFamily="34" charset="0"/>
              </a:rPr>
              <a:t>Middleware là một hàm </a:t>
            </a:r>
            <a:r>
              <a:rPr lang="vi-VN" sz="2400" dirty="0">
                <a:solidFill>
                  <a:srgbClr val="1B1B1B"/>
                </a:solidFill>
                <a:latin typeface="Open Sans" panose="020B0606030504020204" pitchFamily="34" charset="0"/>
              </a:rPr>
              <a:t>được gọi trước khi tới handler </a:t>
            </a:r>
            <a:r>
              <a:rPr lang="vi-VN" sz="2400" dirty="0" smtClean="0">
                <a:solidFill>
                  <a:srgbClr val="1B1B1B"/>
                </a:solidFill>
                <a:latin typeface="Open Sans" panose="020B0606030504020204" pitchFamily="34" charset="0"/>
              </a:rPr>
              <a:t>route</a:t>
            </a:r>
            <a:endParaRPr lang="en-US" sz="2400" dirty="0" smtClean="0">
              <a:solidFill>
                <a:srgbClr val="1B1B1B"/>
              </a:solidFill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Implements middleware </a:t>
            </a:r>
            <a:r>
              <a:rPr lang="en-US" sz="2000" dirty="0" err="1"/>
              <a:t>trên</a:t>
            </a:r>
            <a:r>
              <a:rPr lang="en-US" sz="2000" dirty="0"/>
              <a:t> 1 method </a:t>
            </a:r>
            <a:r>
              <a:rPr lang="en-US" sz="2000" dirty="0" err="1"/>
              <a:t>hoặc</a:t>
            </a:r>
            <a:r>
              <a:rPr lang="en-US" sz="2000" dirty="0"/>
              <a:t> 1 class </a:t>
            </a:r>
            <a:r>
              <a:rPr lang="en-US" sz="2000" dirty="0" err="1"/>
              <a:t>với</a:t>
            </a:r>
            <a:r>
              <a:rPr lang="en-US" sz="2000" dirty="0"/>
              <a:t> decorator </a:t>
            </a:r>
            <a:r>
              <a:rPr lang="en-US" sz="2000" dirty="0">
                <a:hlinkClick r:id="rId2"/>
              </a:rPr>
              <a:t>@Injectable</a:t>
            </a:r>
            <a:r>
              <a:rPr lang="en-US" sz="20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C</a:t>
            </a:r>
            <a:r>
              <a:rPr lang="vi-VN" sz="1200" dirty="0" smtClean="0"/>
              <a:t>ó </a:t>
            </a:r>
            <a:r>
              <a:rPr lang="vi-VN" sz="1200" dirty="0"/>
              <a:t>thể sử dụng bất kỳ middleware nhanh nào có </a:t>
            </a:r>
            <a:r>
              <a:rPr lang="vi-VN" sz="1200" dirty="0" smtClean="0"/>
              <a:t>sẵn.</a:t>
            </a:r>
            <a:r>
              <a:rPr lang="en-US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vi-VN" sz="1200" dirty="0" smtClean="0"/>
              <a:t>Có </a:t>
            </a:r>
            <a:r>
              <a:rPr lang="vi-VN" sz="1200" dirty="0"/>
              <a:t>rất nhiều thư viện, ví dụ: body-parser hoặc morgan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" y="3186679"/>
            <a:ext cx="6400800" cy="657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10" y="4439058"/>
            <a:ext cx="4829175" cy="19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605" y="2205582"/>
            <a:ext cx="4624795" cy="41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5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46907" y="269332"/>
            <a:ext cx="10543903" cy="9847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Middleware, Interceptor and Pipes in </a:t>
            </a:r>
            <a:r>
              <a:rPr lang="en-US" b="1" dirty="0" err="1"/>
              <a:t>Nestjs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30925" y="1041349"/>
            <a:ext cx="110598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mtClean="0"/>
              <a:t>Pipes là một hàm được gọi trước khi tới handler route và được sử dụng để </a:t>
            </a:r>
            <a:r>
              <a:rPr lang="vi-VN" b="1" smtClean="0">
                <a:solidFill>
                  <a:srgbClr val="FF0000"/>
                </a:solidFill>
              </a:rPr>
              <a:t>chuyển đổi dữ liệu đầu vào</a:t>
            </a:r>
            <a:endParaRPr lang="en-US" sz="2400" b="1" smtClean="0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mtClean="0"/>
              <a:t>Pipes là một lớp được chú thích bằng </a:t>
            </a:r>
            <a:r>
              <a:rPr lang="vi-VN" smtClean="0">
                <a:hlinkClick r:id="rId2"/>
              </a:rPr>
              <a:t>@Injectable</a:t>
            </a:r>
            <a:r>
              <a:rPr lang="vi-VN" smtClean="0"/>
              <a:t>(). </a:t>
            </a:r>
            <a:endParaRPr lang="en-US" smtClean="0"/>
          </a:p>
          <a:p>
            <a:r>
              <a:rPr lang="vi-VN" smtClean="0"/>
              <a:t>Nest đi kèm với 6 Pipess có sẵn dùng được ngay:</a:t>
            </a:r>
            <a:r>
              <a:rPr lang="en-US" smtClean="0"/>
              <a:t> ValidationPipe – ParseIntPipe – ParseBoolPipe –ParseArrayPipe – ParseUUIDPipe - DefaultValuePipe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21" y="2687740"/>
            <a:ext cx="4982664" cy="2396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35" y="5291811"/>
            <a:ext cx="4781550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820" y="5253711"/>
            <a:ext cx="5086350" cy="1114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86995" y="35022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 b="1" i="1" dirty="0">
                <a:solidFill>
                  <a:srgbClr val="FF0000"/>
                </a:solidFill>
                <a:latin typeface="Open Sans" panose="020B0606030504020204" pitchFamily="34" charset="0"/>
              </a:rPr>
              <a:t>Pipes có hai trường hợp sử dụng điển hình</a:t>
            </a:r>
            <a:r>
              <a:rPr lang="vi-VN" sz="1200" b="1" i="1" dirty="0" smtClean="0">
                <a:solidFill>
                  <a:srgbClr val="FF0000"/>
                </a:solidFill>
                <a:latin typeface="Open Sans" panose="020B0606030504020204" pitchFamily="34" charset="0"/>
              </a:rPr>
              <a:t>:</a:t>
            </a:r>
            <a:endParaRPr lang="vi-VN" sz="1200" b="1" i="1" dirty="0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1200" dirty="0">
                <a:solidFill>
                  <a:srgbClr val="1B1B1B"/>
                </a:solidFill>
                <a:latin typeface="Open Sans" panose="020B0606030504020204" pitchFamily="34" charset="0"/>
              </a:rPr>
              <a:t>transformation: chuyển đổi dữ liệu đầu vào sang dạng mong muốn (ví dụ: từ chuỗi thành số nguyên)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1200" dirty="0">
                <a:solidFill>
                  <a:srgbClr val="1B1B1B"/>
                </a:solidFill>
                <a:latin typeface="Open Sans" panose="020B0606030504020204" pitchFamily="34" charset="0"/>
              </a:rPr>
              <a:t>validation: đánh giá dữ liệu đầu vào và nếu hợp lệ, chỉ cần chuyển nó qua không thay đổi; nếu không, hãy ném một exception khi dữ liệu không chính xác</a:t>
            </a:r>
            <a:endParaRPr lang="vi-VN" sz="1200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0867" y="2811127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Pipes implement interface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PipeTransform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9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Decorator là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class, method, property, </a:t>
            </a:r>
            <a:r>
              <a:rPr lang="en-US" dirty="0" err="1"/>
              <a:t>accessor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vi-VN" dirty="0"/>
              <a:t>Hàm decorator có nhiệm vụ thay đổi, bổ sung cho đối tượng được decorate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bằng</a:t>
            </a:r>
            <a:r>
              <a:rPr lang="en-US" dirty="0" smtClean="0"/>
              <a:t> </a:t>
            </a:r>
            <a:r>
              <a:rPr lang="en-US" dirty="0" err="1" smtClean="0"/>
              <a:t>lệnh</a:t>
            </a:r>
            <a:r>
              <a:rPr lang="en-US" dirty="0" smtClean="0"/>
              <a:t> </a:t>
            </a:r>
            <a:r>
              <a:rPr lang="en-US" b="1" dirty="0"/>
              <a:t>@</a:t>
            </a:r>
            <a:r>
              <a:rPr lang="en-US" b="1" dirty="0" err="1" smtClean="0"/>
              <a:t>tênhàm</a:t>
            </a:r>
            <a:endParaRPr lang="en-US" b="1" dirty="0" smtClean="0"/>
          </a:p>
          <a:p>
            <a:r>
              <a:rPr lang="en-US" b="1" dirty="0" err="1" smtClean="0"/>
              <a:t>Bản</a:t>
            </a:r>
            <a:r>
              <a:rPr lang="en-US" b="1" dirty="0" smtClean="0"/>
              <a:t> </a:t>
            </a:r>
            <a:r>
              <a:rPr lang="en-US" b="1" dirty="0" err="1" smtClean="0"/>
              <a:t>chất</a:t>
            </a:r>
            <a:r>
              <a:rPr lang="en-US" b="1" dirty="0" smtClean="0"/>
              <a:t> nó là </a:t>
            </a:r>
            <a:r>
              <a:rPr lang="en-US" b="1" dirty="0" err="1" smtClean="0"/>
              <a:t>một</a:t>
            </a:r>
            <a:r>
              <a:rPr lang="en-US" b="1" dirty="0" smtClean="0"/>
              <a:t> </a:t>
            </a:r>
            <a:r>
              <a:rPr lang="en-US" b="1" dirty="0" err="1" smtClean="0"/>
              <a:t>hàm</a:t>
            </a:r>
            <a:endParaRPr lang="en-US" b="1" dirty="0" smtClean="0"/>
          </a:p>
          <a:p>
            <a:r>
              <a:rPr lang="vi-VN" dirty="0"/>
              <a:t>Mục đích của việc gắn vào là để chạy hàm trong runtime mỗi khi các khai báo được sử dụng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decorator </a:t>
            </a:r>
            <a:r>
              <a:rPr lang="en-US" dirty="0" err="1"/>
              <a:t>như</a:t>
            </a:r>
            <a:r>
              <a:rPr lang="en-US" dirty="0"/>
              <a:t> class, factory, property, </a:t>
            </a:r>
            <a:r>
              <a:rPr lang="en-US" dirty="0" err="1"/>
              <a:t>accessor</a:t>
            </a:r>
            <a:r>
              <a:rPr lang="en-US" dirty="0"/>
              <a:t>, parameter…</a:t>
            </a:r>
          </a:p>
        </p:txBody>
      </p:sp>
    </p:spTree>
    <p:extLst>
      <p:ext uri="{BB962C8B-B14F-4D97-AF65-F5344CB8AC3E}">
        <p14:creationId xmlns:p14="http://schemas.microsoft.com/office/powerpoint/2010/main" val="2446371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46907" y="269332"/>
            <a:ext cx="10543903" cy="9847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Middleware, Interceptor and Pipes in </a:t>
            </a:r>
            <a:r>
              <a:rPr lang="en-US" b="1" dirty="0" err="1"/>
              <a:t>Nestjs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30925" y="1424526"/>
            <a:ext cx="1105988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/>
              <a:t>Interceptor có quyền truy cập vào request/ response trước và sau khi handler route được gọi</a:t>
            </a:r>
            <a:r>
              <a:rPr lang="vi-VN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vi-VN" dirty="0"/>
              <a:t>Một Interceptor là một lớp được chú thích bằng decorator </a:t>
            </a:r>
            <a:r>
              <a:rPr lang="vi-VN" dirty="0">
                <a:hlinkClick r:id="rId2"/>
              </a:rPr>
              <a:t>@Injectable</a:t>
            </a:r>
            <a:r>
              <a:rPr lang="vi-VN" dirty="0"/>
              <a:t>(). Các Interceptors phải implement interface NestInterceptor</a:t>
            </a:r>
            <a:r>
              <a:rPr lang="vi-VN" dirty="0" smtClean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31" y="3769859"/>
            <a:ext cx="4648200" cy="1495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60867" y="323395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 b="1" i="1" dirty="0">
                <a:solidFill>
                  <a:srgbClr val="FF0000"/>
                </a:solidFill>
                <a:latin typeface="Open Sans" panose="020B0606030504020204" pitchFamily="34" charset="0"/>
              </a:rPr>
              <a:t>Interceptor có thể sữ dụng vào việc: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1200" dirty="0">
                <a:solidFill>
                  <a:srgbClr val="1B1B1B"/>
                </a:solidFill>
                <a:latin typeface="Open Sans" panose="020B0606030504020204" pitchFamily="34" charset="0"/>
              </a:rPr>
              <a:t>ràng buộc logic bổ sung trước / sau khi thực thi phương thức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1200" dirty="0">
                <a:solidFill>
                  <a:srgbClr val="1B1B1B"/>
                </a:solidFill>
                <a:latin typeface="Open Sans" panose="020B0606030504020204" pitchFamily="34" charset="0"/>
              </a:rPr>
              <a:t>biến đổi kết quả trả về từ một hàm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1200" dirty="0">
                <a:solidFill>
                  <a:srgbClr val="1B1B1B"/>
                </a:solidFill>
                <a:latin typeface="Open Sans" panose="020B0606030504020204" pitchFamily="34" charset="0"/>
              </a:rPr>
              <a:t>biến đổi exception được ném ra từ một hàm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1200" dirty="0">
                <a:solidFill>
                  <a:srgbClr val="1B1B1B"/>
                </a:solidFill>
                <a:latin typeface="Open Sans" panose="020B0606030504020204" pitchFamily="34" charset="0"/>
              </a:rPr>
              <a:t>mở rộng hành vi function cơ bản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1200" dirty="0">
                <a:solidFill>
                  <a:srgbClr val="1B1B1B"/>
                </a:solidFill>
                <a:latin typeface="Open Sans" panose="020B0606030504020204" pitchFamily="34" charset="0"/>
              </a:rPr>
              <a:t>ghi đè hoàn toàn một function tùy thuộc vào các điều kiện cụ thể (ví dụ: cho mục đích lưu vào bộ nhớ đệm)</a:t>
            </a:r>
            <a:endParaRPr lang="vi-VN" sz="1200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99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510" y="508226"/>
            <a:ext cx="6915150" cy="3228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20" y="4271825"/>
            <a:ext cx="5257800" cy="207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137" y="4734877"/>
            <a:ext cx="55721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5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46907" y="269332"/>
            <a:ext cx="10543903" cy="9847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Middleware, Interceptor and Pipes in </a:t>
            </a:r>
            <a:r>
              <a:rPr lang="en-US" b="1" dirty="0" err="1"/>
              <a:t>Nestjs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88470" y="1547001"/>
            <a:ext cx="1141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1B1B1B"/>
                </a:solidFill>
                <a:latin typeface="Open Sans" panose="020B0606030504020204" pitchFamily="34" charset="0"/>
              </a:rPr>
              <a:t>Thứ tự xử lí request sẽ là như sau: Middleware -&gt; Interceptors -&gt; Pipes -&gt; Route Handler -&gt; Interceptors</a:t>
            </a:r>
            <a:endParaRPr lang="vi-VN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7373" y="2421209"/>
            <a:ext cx="885553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solidFill>
                  <a:srgbClr val="1B1B1B"/>
                </a:solidFill>
                <a:latin typeface="Open Sans" panose="020B0606030504020204" pitchFamily="34" charset="0"/>
              </a:rPr>
              <a:t>Khi </a:t>
            </a:r>
            <a:r>
              <a:rPr lang="vi-VN" dirty="0" smtClean="0">
                <a:solidFill>
                  <a:srgbClr val="1B1B1B"/>
                </a:solidFill>
                <a:latin typeface="Open Sans" panose="020B0606030504020204" pitchFamily="34" charset="0"/>
              </a:rPr>
              <a:t>muốn </a:t>
            </a:r>
            <a:r>
              <a:rPr lang="vi-VN" dirty="0">
                <a:solidFill>
                  <a:srgbClr val="1B1B1B"/>
                </a:solidFill>
                <a:latin typeface="Open Sans" panose="020B0606030504020204" pitchFamily="34" charset="0"/>
              </a:rPr>
              <a:t>chuyển đổi dữ liệu đầu vào trước khi xữ lý thì hãy chọn Pipes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solidFill>
                  <a:srgbClr val="1B1B1B"/>
                </a:solidFill>
                <a:latin typeface="Open Sans" panose="020B0606030504020204" pitchFamily="34" charset="0"/>
              </a:rPr>
              <a:t>Khi </a:t>
            </a:r>
            <a:r>
              <a:rPr lang="vi-VN" dirty="0" smtClean="0">
                <a:solidFill>
                  <a:srgbClr val="1B1B1B"/>
                </a:solidFill>
                <a:latin typeface="Open Sans" panose="020B0606030504020204" pitchFamily="34" charset="0"/>
              </a:rPr>
              <a:t>chỉ </a:t>
            </a:r>
            <a:r>
              <a:rPr lang="vi-VN" dirty="0">
                <a:solidFill>
                  <a:srgbClr val="1B1B1B"/>
                </a:solidFill>
                <a:latin typeface="Open Sans" panose="020B0606030504020204" pitchFamily="34" charset="0"/>
              </a:rPr>
              <a:t>muốn thực hiện 1 đoạn logic nào đó trước khi handler router thì nên dùng middleware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solidFill>
                  <a:srgbClr val="1B1B1B"/>
                </a:solidFill>
                <a:latin typeface="Open Sans" panose="020B0606030504020204" pitchFamily="34" charset="0"/>
              </a:rPr>
              <a:t>Còn trường hợp </a:t>
            </a:r>
            <a:r>
              <a:rPr lang="vi-VN" dirty="0" smtClean="0">
                <a:solidFill>
                  <a:srgbClr val="1B1B1B"/>
                </a:solidFill>
                <a:latin typeface="Open Sans" panose="020B0606030504020204" pitchFamily="34" charset="0"/>
              </a:rPr>
              <a:t>muốn </a:t>
            </a:r>
            <a:r>
              <a:rPr lang="vi-VN" dirty="0">
                <a:solidFill>
                  <a:srgbClr val="1B1B1B"/>
                </a:solidFill>
                <a:latin typeface="Open Sans" panose="020B0606030504020204" pitchFamily="34" charset="0"/>
              </a:rPr>
              <a:t>xử lí logic gì đó trước và sau handler router thì nên dùng interceptor</a:t>
            </a:r>
            <a:endParaRPr lang="vi-VN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2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được chỉ định ngay trước khai báo </a:t>
            </a:r>
            <a:r>
              <a:rPr lang="vi-VN" dirty="0" smtClean="0"/>
              <a:t>class</a:t>
            </a:r>
            <a:endParaRPr lang="en-US" dirty="0" smtClean="0"/>
          </a:p>
          <a:p>
            <a:r>
              <a:rPr lang="vi-VN" dirty="0"/>
              <a:t>Class decorator gắn vào constructor của class và sử dụng để can </a:t>
            </a:r>
            <a:r>
              <a:rPr lang="vi-VN" dirty="0" smtClean="0"/>
              <a:t>th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vi-VN" dirty="0" smtClean="0"/>
              <a:t>ệp </a:t>
            </a:r>
            <a:r>
              <a:rPr lang="vi-VN" dirty="0"/>
              <a:t>vào class như sửa đổi, bổ sung , thay thế một số định nghĩa trong </a:t>
            </a:r>
            <a:r>
              <a:rPr lang="vi-VN" dirty="0" smtClean="0"/>
              <a:t>class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vi-VN" dirty="0"/>
              <a:t>Hàm class decorator được gọi lúc class được khai báo chứ không phải lúc 1 instance của class được </a:t>
            </a:r>
            <a:r>
              <a:rPr lang="vi-VN" dirty="0" smtClean="0"/>
              <a:t>tạo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4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770" y="1"/>
            <a:ext cx="6485626" cy="802257"/>
          </a:xfrm>
        </p:spPr>
        <p:txBody>
          <a:bodyPr/>
          <a:lstStyle/>
          <a:p>
            <a:pPr algn="ctr"/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r>
              <a:rPr lang="en-US" b="1" dirty="0"/>
              <a:t> class </a:t>
            </a:r>
            <a:r>
              <a:rPr lang="en-US" b="1" dirty="0" smtClean="0"/>
              <a:t>decorator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184" y="715994"/>
            <a:ext cx="7925250" cy="2323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14" y="3254907"/>
            <a:ext cx="9012178" cy="34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2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538162"/>
            <a:ext cx="85629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70" y="104775"/>
            <a:ext cx="85058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6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214312"/>
            <a:ext cx="85248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9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là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smtClean="0"/>
              <a:t>decorator</a:t>
            </a:r>
          </a:p>
          <a:p>
            <a:r>
              <a:rPr lang="en-US" dirty="0"/>
              <a:t>decorator factory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bọc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decorator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13" y="3409411"/>
            <a:ext cx="83534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1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17" y="101995"/>
            <a:ext cx="8094722" cy="65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559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Open Sans</vt:lpstr>
      <vt:lpstr>Wingdings</vt:lpstr>
      <vt:lpstr>Office Theme</vt:lpstr>
      <vt:lpstr>Decorator trong TypeScript </vt:lpstr>
      <vt:lpstr>Base Understand</vt:lpstr>
      <vt:lpstr>Class decorator</vt:lpstr>
      <vt:lpstr>Ví dụ dùng class decorator</vt:lpstr>
      <vt:lpstr>PowerPoint Presentation</vt:lpstr>
      <vt:lpstr>PowerPoint Presentation</vt:lpstr>
      <vt:lpstr>PowerPoint Presentation</vt:lpstr>
      <vt:lpstr>Decorator factory</vt:lpstr>
      <vt:lpstr>PowerPoint Presentation</vt:lpstr>
      <vt:lpstr>Property decorator</vt:lpstr>
      <vt:lpstr>PowerPoint Presentation</vt:lpstr>
      <vt:lpstr>Method decorator</vt:lpstr>
      <vt:lpstr>PowerPoint Presentation</vt:lpstr>
      <vt:lpstr>Accessor decorator</vt:lpstr>
      <vt:lpstr>PowerPoint Presentation</vt:lpstr>
      <vt:lpstr>Parameter decorator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Boss</dc:creator>
  <cp:lastModifiedBy>Boss</cp:lastModifiedBy>
  <cp:revision>12</cp:revision>
  <dcterms:created xsi:type="dcterms:W3CDTF">2024-02-29T07:06:30Z</dcterms:created>
  <dcterms:modified xsi:type="dcterms:W3CDTF">2024-03-04T06:34:17Z</dcterms:modified>
</cp:coreProperties>
</file>