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14B5-8C1F-4DBA-B57F-F2B9E99E17E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0F92-DBC7-4D97-9A70-B65301605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quát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30" y="2093044"/>
            <a:ext cx="5528094" cy="3324346"/>
          </a:xfrm>
        </p:spPr>
        <p:txBody>
          <a:bodyPr>
            <a:normAutofit/>
          </a:bodyPr>
          <a:lstStyle/>
          <a:p>
            <a:r>
              <a:rPr lang="vi-VN" sz="2000" dirty="0"/>
              <a:t>Trong TypeScript, sử dụng interface là cách khai báo trước cấu trúc cần phải có cho các class, các function, các biến</a:t>
            </a:r>
            <a:r>
              <a:rPr lang="vi-VN" sz="2000" dirty="0" smtClean="0"/>
              <a:t>…</a:t>
            </a:r>
            <a:endParaRPr lang="en-US" sz="2000" dirty="0" smtClean="0"/>
          </a:p>
          <a:p>
            <a:r>
              <a:rPr lang="vi-VN" sz="2000" dirty="0"/>
              <a:t>TypeScript không biên dịch interface sang mã JavaScript. Typescript chỉ dùng interface cho mục đích hỗ trợ kiểm tra kiểu vả cấu trúc của các biến, function, class … sử dụng theo interface được chính xác.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1736" y="2279545"/>
            <a:ext cx="5014823" cy="181583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IMonAn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id:number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tenMon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gia:number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khuyenmai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(number) =&gt; number;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vitri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(number): string;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5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385762"/>
            <a:ext cx="68675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85762"/>
            <a:ext cx="69246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75" y="114919"/>
            <a:ext cx="5736476" cy="66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500062"/>
            <a:ext cx="68484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9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Interface trong typescript</vt:lpstr>
      <vt:lpstr>Tổng quát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trong typescript</dc:title>
  <dc:creator>Boss</dc:creator>
  <cp:lastModifiedBy>Boss</cp:lastModifiedBy>
  <cp:revision>2</cp:revision>
  <dcterms:created xsi:type="dcterms:W3CDTF">2024-02-29T08:31:15Z</dcterms:created>
  <dcterms:modified xsi:type="dcterms:W3CDTF">2024-02-29T08:39:22Z</dcterms:modified>
</cp:coreProperties>
</file>