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2AB9-44E0-46A1-9EF0-C9A2D35F1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55C7-0596-45B6-A247-8FEDC730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B649-BC68-4A1A-AE96-950B3C2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1062-1028-4E17-9ECF-0DEC3251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FD8C-BF92-4271-92B6-241099F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4933-7617-4583-927E-ECA41FE1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9D93F-8372-47BA-8E48-10239A62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A411-B551-4A53-9B26-F8108D10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A617-3E6A-430B-9F62-70351CDD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5AB4-C5BE-4A2C-9B09-EA7F5D13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C7E6C-ED36-4586-99D4-96A71D7D7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3A7F5-84A5-41F4-AF61-730053A1F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3F4B-D34E-4D43-95A9-704F3235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75A4-53F8-4D5B-9F30-746595D7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DD93-E776-4C10-AF6C-6B080B6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A69-12E4-48D2-946D-0E0F4B3E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DF91-BBEC-4C80-B686-28B11FC5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F38A-1EB8-41A6-9A45-F5F78608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111E-C42C-4E63-BF07-03E3B41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2A32-A992-4D02-AFAF-FEF84550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3317-5D66-45B0-B2CF-73B67C4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4E40-8945-4882-9862-E8BF8354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3BD2-B9A8-4BE7-B783-72FFA22A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570C-606A-4F27-9405-6835D79B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ED54-CC51-47BF-B4A1-6D272F6C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7267-582C-499F-8DA6-959F71EE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3351-19FF-46BC-AC39-9D19D5986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4D9CA-A614-423A-842D-AE1E1B91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5A132-1984-4641-8750-26DDC38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0CA3-5F76-40DA-B377-27D1DD58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7653-966D-4794-81A4-FED1A86E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F4A8-71ED-440E-B440-F766D715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A4A60-3EAF-4795-A353-703A5B39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A4539-89C7-4F42-B1D8-75244F0C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418FF-3623-4917-BA2B-357F9AB3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DB457-C9ED-4F74-B223-B6D6F9450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0FF59-E63F-4CA4-9852-A01C7E2D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E5B09-5F66-4A56-8AC7-3FD6E317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67D77-57B7-4A89-9F01-E1D7D66B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9386-4B70-4E9A-B795-72087284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EBF5B-97E3-4ECD-B7E8-997D406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CC910-634B-4D49-BCAA-07153D9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1AA29-6232-43BB-AA9E-6AF06A26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1B383-D7AE-48E8-9C68-55C65188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D2E31-0B4C-40D2-B477-7C443425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C68BA-2011-4BD1-B501-468CAC1B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81F8-A00B-413C-8A49-A71D1DFA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6277-7921-4175-BBE9-D7D36785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B4AF-624A-459D-8E07-1A9CA25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5AD4-C1D5-4D31-BFFA-6BF47A3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E4C57-D80B-41BD-98C6-7E88B1C8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39D9-522D-4746-AFF6-704C2663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F349-C51C-45E1-9999-B7505660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626BD-77EA-4372-B6E5-A7B40CCF5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2595-F3CC-4475-A7D5-52E2338C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FD0B-2620-4C63-93B6-EE919EAF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9D58-509E-48CE-B6A2-52359AAD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0CB5-F3C7-4447-8CF9-3384ED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2954A-F6CF-4139-8F9D-0F522EDE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0092A-2707-4253-AE92-8D8FF864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611C-D54C-45F0-8DFF-079A25735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FE0E-7EC3-46BF-BB61-C6E592E54351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9BBF-9111-421A-A2F7-9871E837D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BA18-9C2A-4F04-99D6-4B8618EA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1481-408C-4C03-B404-41E13061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AF830-9E8B-417C-BEE2-60FFEEB62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7" t="11273" r="17424" b="7215"/>
          <a:stretch/>
        </p:blipFill>
        <p:spPr>
          <a:xfrm>
            <a:off x="122547" y="914401"/>
            <a:ext cx="7984503" cy="559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72AF8-B7E9-4955-9E88-AE6B958CB0F8}"/>
              </a:ext>
            </a:extLst>
          </p:cNvPr>
          <p:cNvSpPr txBox="1"/>
          <p:nvPr/>
        </p:nvSpPr>
        <p:spPr>
          <a:xfrm>
            <a:off x="8286161" y="782427"/>
            <a:ext cx="27809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23</a:t>
            </a:r>
            <a:r>
              <a:rPr lang="en-US" sz="4400" dirty="0"/>
              <a:t>O</a:t>
            </a:r>
          </a:p>
          <a:p>
            <a:r>
              <a:rPr lang="en-US" sz="2400" dirty="0"/>
              <a:t>8 p</a:t>
            </a:r>
          </a:p>
          <a:p>
            <a:r>
              <a:rPr lang="en-US" sz="2400" dirty="0"/>
              <a:t>15 n </a:t>
            </a:r>
          </a:p>
          <a:p>
            <a:endParaRPr lang="en-US" sz="2400" dirty="0"/>
          </a:p>
          <a:p>
            <a:r>
              <a:rPr lang="en-US" sz="2400" dirty="0"/>
              <a:t>7 valence 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A5A2F7-18D5-4B53-9468-6D79CFD6F714}"/>
              </a:ext>
            </a:extLst>
          </p:cNvPr>
          <p:cNvCxnSpPr/>
          <p:nvPr/>
        </p:nvCxnSpPr>
        <p:spPr>
          <a:xfrm>
            <a:off x="8286161" y="3761297"/>
            <a:ext cx="232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E1FD1-3CCF-4418-AFFC-5F1189CC5A37}"/>
              </a:ext>
            </a:extLst>
          </p:cNvPr>
          <p:cNvCxnSpPr/>
          <p:nvPr/>
        </p:nvCxnSpPr>
        <p:spPr>
          <a:xfrm>
            <a:off x="8316011" y="4177647"/>
            <a:ext cx="232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E4471-E6C0-42E5-9D5D-F113BE868A03}"/>
              </a:ext>
            </a:extLst>
          </p:cNvPr>
          <p:cNvCxnSpPr/>
          <p:nvPr/>
        </p:nvCxnSpPr>
        <p:spPr>
          <a:xfrm>
            <a:off x="8353719" y="4592428"/>
            <a:ext cx="232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CE9A60-70F5-4CF0-AF4F-144AA3629ADD}"/>
              </a:ext>
            </a:extLst>
          </p:cNvPr>
          <p:cNvSpPr txBox="1"/>
          <p:nvPr/>
        </p:nvSpPr>
        <p:spPr>
          <a:xfrm>
            <a:off x="10850252" y="447930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800CB-9A08-4013-954C-01A1310443D7}"/>
              </a:ext>
            </a:extLst>
          </p:cNvPr>
          <p:cNvSpPr txBox="1"/>
          <p:nvPr/>
        </p:nvSpPr>
        <p:spPr>
          <a:xfrm>
            <a:off x="10880103" y="400953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20767-18C0-42E4-A1D6-3A23920DBB71}"/>
              </a:ext>
            </a:extLst>
          </p:cNvPr>
          <p:cNvSpPr txBox="1"/>
          <p:nvPr/>
        </p:nvSpPr>
        <p:spPr>
          <a:xfrm>
            <a:off x="10908384" y="35193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32816B9-7CFC-4DA6-B507-55692340583C}"/>
              </a:ext>
            </a:extLst>
          </p:cNvPr>
          <p:cNvSpPr/>
          <p:nvPr/>
        </p:nvSpPr>
        <p:spPr>
          <a:xfrm>
            <a:off x="8512404" y="4479304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0CB5BE-26A8-41D1-BA9B-9F0B1B9B94B3}"/>
              </a:ext>
            </a:extLst>
          </p:cNvPr>
          <p:cNvSpPr/>
          <p:nvPr/>
        </p:nvSpPr>
        <p:spPr>
          <a:xfrm>
            <a:off x="8872197" y="4480872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B65A801-3052-4106-8CB5-C6CF72C133A1}"/>
              </a:ext>
            </a:extLst>
          </p:cNvPr>
          <p:cNvSpPr/>
          <p:nvPr/>
        </p:nvSpPr>
        <p:spPr>
          <a:xfrm>
            <a:off x="9286972" y="4499727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B20CB3-6514-4EF3-B0B8-A4B4988AA684}"/>
              </a:ext>
            </a:extLst>
          </p:cNvPr>
          <p:cNvSpPr/>
          <p:nvPr/>
        </p:nvSpPr>
        <p:spPr>
          <a:xfrm>
            <a:off x="9682899" y="4499726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EE2F36B-CBE4-484F-A2F3-C50FA0B8355E}"/>
              </a:ext>
            </a:extLst>
          </p:cNvPr>
          <p:cNvSpPr/>
          <p:nvPr/>
        </p:nvSpPr>
        <p:spPr>
          <a:xfrm>
            <a:off x="10078825" y="4490299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78E17B8-5169-4782-B3D8-8D29042282A1}"/>
              </a:ext>
            </a:extLst>
          </p:cNvPr>
          <p:cNvSpPr/>
          <p:nvPr/>
        </p:nvSpPr>
        <p:spPr>
          <a:xfrm>
            <a:off x="10465322" y="4499726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032B5BD-229C-41AD-9994-CCAEC7E7F287}"/>
              </a:ext>
            </a:extLst>
          </p:cNvPr>
          <p:cNvSpPr/>
          <p:nvPr/>
        </p:nvSpPr>
        <p:spPr>
          <a:xfrm>
            <a:off x="8664804" y="4084946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D96ED-2BFD-4841-B558-C8B10387BE3B}"/>
              </a:ext>
            </a:extLst>
          </p:cNvPr>
          <p:cNvSpPr txBox="1"/>
          <p:nvPr/>
        </p:nvSpPr>
        <p:spPr>
          <a:xfrm>
            <a:off x="8286161" y="5109328"/>
            <a:ext cx="2179161" cy="954107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/>
              <a:t>μ</a:t>
            </a:r>
            <a:r>
              <a:rPr lang="en-US" sz="2800" baseline="-25000" dirty="0" err="1"/>
              <a:t>sch</a:t>
            </a:r>
            <a:r>
              <a:rPr lang="en-US" sz="2800" dirty="0"/>
              <a:t>=-1.913</a:t>
            </a:r>
          </a:p>
          <a:p>
            <a:r>
              <a:rPr lang="el-GR" sz="2800" dirty="0"/>
              <a:t>μ</a:t>
            </a:r>
            <a:r>
              <a:rPr lang="en-US" sz="2800" baseline="-25000" dirty="0" err="1"/>
              <a:t>nush</a:t>
            </a:r>
            <a:r>
              <a:rPr lang="en-US" sz="2800" dirty="0"/>
              <a:t>=-1.052</a:t>
            </a:r>
          </a:p>
        </p:txBody>
      </p:sp>
    </p:spTree>
    <p:extLst>
      <p:ext uri="{BB962C8B-B14F-4D97-AF65-F5344CB8AC3E}">
        <p14:creationId xmlns:p14="http://schemas.microsoft.com/office/powerpoint/2010/main" val="187266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5FC57-AFC1-4A3A-B38B-C8D6B731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5" y="174818"/>
            <a:ext cx="7607431" cy="556293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A457A9-DDA8-473A-A348-A97AE23EABE3}"/>
              </a:ext>
            </a:extLst>
          </p:cNvPr>
          <p:cNvCxnSpPr>
            <a:cxnSpLocks/>
          </p:cNvCxnSpPr>
          <p:nvPr/>
        </p:nvCxnSpPr>
        <p:spPr>
          <a:xfrm>
            <a:off x="7258639" y="857844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0BA930-8ACE-4EFD-900F-F6B30C5D010D}"/>
              </a:ext>
            </a:extLst>
          </p:cNvPr>
          <p:cNvCxnSpPr>
            <a:cxnSpLocks/>
          </p:cNvCxnSpPr>
          <p:nvPr/>
        </p:nvCxnSpPr>
        <p:spPr>
          <a:xfrm>
            <a:off x="7288489" y="1274194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B93E98-555B-4802-AA4D-8A768F6214BE}"/>
              </a:ext>
            </a:extLst>
          </p:cNvPr>
          <p:cNvCxnSpPr>
            <a:cxnSpLocks/>
          </p:cNvCxnSpPr>
          <p:nvPr/>
        </p:nvCxnSpPr>
        <p:spPr>
          <a:xfrm>
            <a:off x="7288489" y="1707833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F654F-86B5-4C21-999E-D4DC02387999}"/>
              </a:ext>
            </a:extLst>
          </p:cNvPr>
          <p:cNvSpPr txBox="1"/>
          <p:nvPr/>
        </p:nvSpPr>
        <p:spPr>
          <a:xfrm>
            <a:off x="8314441" y="157585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9E120-D3B7-4089-89BA-6FF24B97B516}"/>
              </a:ext>
            </a:extLst>
          </p:cNvPr>
          <p:cNvSpPr txBox="1"/>
          <p:nvPr/>
        </p:nvSpPr>
        <p:spPr>
          <a:xfrm>
            <a:off x="8344292" y="11060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F93BF-A967-4053-A15B-51D2D01AA0A6}"/>
              </a:ext>
            </a:extLst>
          </p:cNvPr>
          <p:cNvSpPr txBox="1"/>
          <p:nvPr/>
        </p:nvSpPr>
        <p:spPr>
          <a:xfrm>
            <a:off x="8372573" y="61589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40992D4-1744-4709-A8FB-6892837F4A00}"/>
              </a:ext>
            </a:extLst>
          </p:cNvPr>
          <p:cNvSpPr/>
          <p:nvPr/>
        </p:nvSpPr>
        <p:spPr>
          <a:xfrm>
            <a:off x="7484882" y="1575851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D58626-6803-4517-83E3-64F33669B8FD}"/>
              </a:ext>
            </a:extLst>
          </p:cNvPr>
          <p:cNvCxnSpPr>
            <a:cxnSpLocks/>
          </p:cNvCxnSpPr>
          <p:nvPr/>
        </p:nvCxnSpPr>
        <p:spPr>
          <a:xfrm>
            <a:off x="7186364" y="3481637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D1C97C-9C33-43F2-A72B-05B98D6D8646}"/>
              </a:ext>
            </a:extLst>
          </p:cNvPr>
          <p:cNvCxnSpPr>
            <a:cxnSpLocks/>
          </p:cNvCxnSpPr>
          <p:nvPr/>
        </p:nvCxnSpPr>
        <p:spPr>
          <a:xfrm>
            <a:off x="7186364" y="3915276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105A-2986-483E-89B4-8DDC6B440A88}"/>
              </a:ext>
            </a:extLst>
          </p:cNvPr>
          <p:cNvSpPr txBox="1"/>
          <p:nvPr/>
        </p:nvSpPr>
        <p:spPr>
          <a:xfrm>
            <a:off x="8212316" y="378329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4FEC5B-AEED-435A-B676-171220415EDE}"/>
              </a:ext>
            </a:extLst>
          </p:cNvPr>
          <p:cNvSpPr txBox="1"/>
          <p:nvPr/>
        </p:nvSpPr>
        <p:spPr>
          <a:xfrm>
            <a:off x="8242167" y="33135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E79332-6030-4526-A0E7-D3A625AF232D}"/>
              </a:ext>
            </a:extLst>
          </p:cNvPr>
          <p:cNvSpPr txBox="1"/>
          <p:nvPr/>
        </p:nvSpPr>
        <p:spPr>
          <a:xfrm>
            <a:off x="8270448" y="28233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1E1B1FF-7ECB-40E5-BF73-D07C8E469296}"/>
              </a:ext>
            </a:extLst>
          </p:cNvPr>
          <p:cNvSpPr/>
          <p:nvPr/>
        </p:nvSpPr>
        <p:spPr>
          <a:xfrm>
            <a:off x="7382757" y="3377941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83161E-3597-4ACE-9AB5-B8D607192B28}"/>
              </a:ext>
            </a:extLst>
          </p:cNvPr>
          <p:cNvCxnSpPr>
            <a:cxnSpLocks/>
          </p:cNvCxnSpPr>
          <p:nvPr/>
        </p:nvCxnSpPr>
        <p:spPr>
          <a:xfrm>
            <a:off x="7252351" y="5847765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61EA9E-251D-4250-8674-CA99076DFD99}"/>
              </a:ext>
            </a:extLst>
          </p:cNvPr>
          <p:cNvCxnSpPr>
            <a:cxnSpLocks/>
          </p:cNvCxnSpPr>
          <p:nvPr/>
        </p:nvCxnSpPr>
        <p:spPr>
          <a:xfrm>
            <a:off x="7252351" y="6281404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B81C24-01BE-4D4C-936E-021DC7D551C1}"/>
              </a:ext>
            </a:extLst>
          </p:cNvPr>
          <p:cNvSpPr txBox="1"/>
          <p:nvPr/>
        </p:nvSpPr>
        <p:spPr>
          <a:xfrm>
            <a:off x="8278303" y="614942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806C8C-BAFA-460A-890F-2DA2A697D345}"/>
              </a:ext>
            </a:extLst>
          </p:cNvPr>
          <p:cNvSpPr txBox="1"/>
          <p:nvPr/>
        </p:nvSpPr>
        <p:spPr>
          <a:xfrm>
            <a:off x="8308154" y="567965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C3900-1514-4FB0-A881-07DE6D3A3E4F}"/>
              </a:ext>
            </a:extLst>
          </p:cNvPr>
          <p:cNvSpPr txBox="1"/>
          <p:nvPr/>
        </p:nvSpPr>
        <p:spPr>
          <a:xfrm>
            <a:off x="8336435" y="518946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2BC41837-1BA3-4858-B3BE-89ED134C6275}"/>
              </a:ext>
            </a:extLst>
          </p:cNvPr>
          <p:cNvSpPr/>
          <p:nvPr/>
        </p:nvSpPr>
        <p:spPr>
          <a:xfrm>
            <a:off x="7448744" y="6149422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4313F0-8FC8-43E0-8456-A8E1634810B5}"/>
              </a:ext>
            </a:extLst>
          </p:cNvPr>
          <p:cNvCxnSpPr>
            <a:cxnSpLocks/>
          </p:cNvCxnSpPr>
          <p:nvPr/>
        </p:nvCxnSpPr>
        <p:spPr>
          <a:xfrm>
            <a:off x="9588631" y="859414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13FC9D-F83F-48D4-8CC5-99333331C8DF}"/>
              </a:ext>
            </a:extLst>
          </p:cNvPr>
          <p:cNvCxnSpPr>
            <a:cxnSpLocks/>
          </p:cNvCxnSpPr>
          <p:nvPr/>
        </p:nvCxnSpPr>
        <p:spPr>
          <a:xfrm>
            <a:off x="9618481" y="1275764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1FDE4D-C44F-42E0-B92B-16150FE1316E}"/>
              </a:ext>
            </a:extLst>
          </p:cNvPr>
          <p:cNvCxnSpPr>
            <a:cxnSpLocks/>
          </p:cNvCxnSpPr>
          <p:nvPr/>
        </p:nvCxnSpPr>
        <p:spPr>
          <a:xfrm>
            <a:off x="9618481" y="1709403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294C16-4CD7-44D9-9F47-81B419BEC6A2}"/>
              </a:ext>
            </a:extLst>
          </p:cNvPr>
          <p:cNvSpPr txBox="1"/>
          <p:nvPr/>
        </p:nvSpPr>
        <p:spPr>
          <a:xfrm>
            <a:off x="10644433" y="157742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899DF-3E94-45D1-A385-597892302A6C}"/>
              </a:ext>
            </a:extLst>
          </p:cNvPr>
          <p:cNvSpPr txBox="1"/>
          <p:nvPr/>
        </p:nvSpPr>
        <p:spPr>
          <a:xfrm>
            <a:off x="10674284" y="11076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FBC585-8B2B-4DC9-8135-8B9048B251FB}"/>
              </a:ext>
            </a:extLst>
          </p:cNvPr>
          <p:cNvSpPr txBox="1"/>
          <p:nvPr/>
        </p:nvSpPr>
        <p:spPr>
          <a:xfrm>
            <a:off x="10702565" y="6174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8941D351-EA34-41AF-839F-916A0A4FA02C}"/>
              </a:ext>
            </a:extLst>
          </p:cNvPr>
          <p:cNvSpPr/>
          <p:nvPr/>
        </p:nvSpPr>
        <p:spPr>
          <a:xfrm>
            <a:off x="9645190" y="3858710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1633D3-87E2-49D8-B11B-4C6F202A4440}"/>
              </a:ext>
            </a:extLst>
          </p:cNvPr>
          <p:cNvCxnSpPr>
            <a:cxnSpLocks/>
          </p:cNvCxnSpPr>
          <p:nvPr/>
        </p:nvCxnSpPr>
        <p:spPr>
          <a:xfrm>
            <a:off x="9626337" y="3140702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5CE29A-F785-4422-80EB-51AB484E39B6}"/>
              </a:ext>
            </a:extLst>
          </p:cNvPr>
          <p:cNvCxnSpPr>
            <a:cxnSpLocks/>
          </p:cNvCxnSpPr>
          <p:nvPr/>
        </p:nvCxnSpPr>
        <p:spPr>
          <a:xfrm>
            <a:off x="9656187" y="3557052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864C34-791D-4ED2-8FD3-56908A9BAA0C}"/>
              </a:ext>
            </a:extLst>
          </p:cNvPr>
          <p:cNvCxnSpPr>
            <a:cxnSpLocks/>
          </p:cNvCxnSpPr>
          <p:nvPr/>
        </p:nvCxnSpPr>
        <p:spPr>
          <a:xfrm>
            <a:off x="9656187" y="3990691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745E595-D5CA-4C74-9123-0AA0B191B5B8}"/>
              </a:ext>
            </a:extLst>
          </p:cNvPr>
          <p:cNvSpPr txBox="1"/>
          <p:nvPr/>
        </p:nvSpPr>
        <p:spPr>
          <a:xfrm>
            <a:off x="10682139" y="38587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322E33-52BE-4E32-9905-88D2B8733F44}"/>
              </a:ext>
            </a:extLst>
          </p:cNvPr>
          <p:cNvSpPr txBox="1"/>
          <p:nvPr/>
        </p:nvSpPr>
        <p:spPr>
          <a:xfrm>
            <a:off x="10711990" y="3388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19378-1216-4F12-9191-A9C9EA31E6F8}"/>
              </a:ext>
            </a:extLst>
          </p:cNvPr>
          <p:cNvSpPr txBox="1"/>
          <p:nvPr/>
        </p:nvSpPr>
        <p:spPr>
          <a:xfrm>
            <a:off x="10740271" y="289875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7F45588-5AC4-49DF-9307-0459571432DC}"/>
              </a:ext>
            </a:extLst>
          </p:cNvPr>
          <p:cNvSpPr/>
          <p:nvPr/>
        </p:nvSpPr>
        <p:spPr>
          <a:xfrm>
            <a:off x="9852580" y="3858709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829F90-E44B-4068-BB0B-860285856AA3}"/>
              </a:ext>
            </a:extLst>
          </p:cNvPr>
          <p:cNvCxnSpPr>
            <a:cxnSpLocks/>
          </p:cNvCxnSpPr>
          <p:nvPr/>
        </p:nvCxnSpPr>
        <p:spPr>
          <a:xfrm>
            <a:off x="9447228" y="5544537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B6051-3352-4C8C-9675-420F54D9AA56}"/>
              </a:ext>
            </a:extLst>
          </p:cNvPr>
          <p:cNvCxnSpPr>
            <a:cxnSpLocks/>
          </p:cNvCxnSpPr>
          <p:nvPr/>
        </p:nvCxnSpPr>
        <p:spPr>
          <a:xfrm>
            <a:off x="9477078" y="5960887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EC5921-59A1-4F4B-9825-D135E4DFBAE5}"/>
              </a:ext>
            </a:extLst>
          </p:cNvPr>
          <p:cNvCxnSpPr>
            <a:cxnSpLocks/>
          </p:cNvCxnSpPr>
          <p:nvPr/>
        </p:nvCxnSpPr>
        <p:spPr>
          <a:xfrm>
            <a:off x="9477078" y="6394526"/>
            <a:ext cx="104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A099AE-97E3-4407-98AA-9DD5708F6AA4}"/>
              </a:ext>
            </a:extLst>
          </p:cNvPr>
          <p:cNvSpPr txBox="1"/>
          <p:nvPr/>
        </p:nvSpPr>
        <p:spPr>
          <a:xfrm>
            <a:off x="10503030" y="626254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0d5/2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482D17-2877-40B7-B4EB-82C18B9CF073}"/>
              </a:ext>
            </a:extLst>
          </p:cNvPr>
          <p:cNvSpPr txBox="1"/>
          <p:nvPr/>
        </p:nvSpPr>
        <p:spPr>
          <a:xfrm>
            <a:off x="10532881" y="579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1s1/2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F485EE-1B3E-497B-833F-F4AD765DE785}"/>
              </a:ext>
            </a:extLst>
          </p:cNvPr>
          <p:cNvSpPr txBox="1"/>
          <p:nvPr/>
        </p:nvSpPr>
        <p:spPr>
          <a:xfrm>
            <a:off x="10561162" y="530258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0d3/2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EF7113-D342-4E7B-BB66-5ECFF6BFCFD3}"/>
              </a:ext>
            </a:extLst>
          </p:cNvPr>
          <p:cNvSpPr/>
          <p:nvPr/>
        </p:nvSpPr>
        <p:spPr>
          <a:xfrm>
            <a:off x="9673471" y="6262544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5C85E11-9322-4316-86B7-C78DD01B11F8}"/>
              </a:ext>
            </a:extLst>
          </p:cNvPr>
          <p:cNvSpPr/>
          <p:nvPr/>
        </p:nvSpPr>
        <p:spPr>
          <a:xfrm>
            <a:off x="9484934" y="6262542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3EFD41B-0CBB-4361-9244-7CB326A65137}"/>
              </a:ext>
            </a:extLst>
          </p:cNvPr>
          <p:cNvSpPr/>
          <p:nvPr/>
        </p:nvSpPr>
        <p:spPr>
          <a:xfrm>
            <a:off x="9880860" y="6262543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E38AA094-0FDD-473C-A8AA-50D40841D119}"/>
              </a:ext>
            </a:extLst>
          </p:cNvPr>
          <p:cNvSpPr/>
          <p:nvPr/>
        </p:nvSpPr>
        <p:spPr>
          <a:xfrm>
            <a:off x="10107104" y="6262543"/>
            <a:ext cx="207390" cy="2152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EF6D66-AFD2-455F-ACBE-41A3C81B8E13}"/>
              </a:ext>
            </a:extLst>
          </p:cNvPr>
          <p:cNvCxnSpPr>
            <a:cxnSpLocks/>
          </p:cNvCxnSpPr>
          <p:nvPr/>
        </p:nvCxnSpPr>
        <p:spPr>
          <a:xfrm>
            <a:off x="7194220" y="3008727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8CB116-5406-469A-9B07-814333289869}"/>
              </a:ext>
            </a:extLst>
          </p:cNvPr>
          <p:cNvCxnSpPr>
            <a:cxnSpLocks/>
          </p:cNvCxnSpPr>
          <p:nvPr/>
        </p:nvCxnSpPr>
        <p:spPr>
          <a:xfrm>
            <a:off x="7260207" y="5450268"/>
            <a:ext cx="107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5C20805-C221-4986-B911-5C6CAE79E612}"/>
              </a:ext>
            </a:extLst>
          </p:cNvPr>
          <p:cNvSpPr txBox="1"/>
          <p:nvPr/>
        </p:nvSpPr>
        <p:spPr>
          <a:xfrm>
            <a:off x="8880051" y="-9427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30000" dirty="0"/>
              <a:t>17</a:t>
            </a:r>
            <a:r>
              <a:rPr lang="en-US" sz="3600" dirty="0"/>
              <a:t>F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D1DA2A-0B05-4167-8347-2BD4D299BE8F}"/>
              </a:ext>
            </a:extLst>
          </p:cNvPr>
          <p:cNvSpPr txBox="1"/>
          <p:nvPr/>
        </p:nvSpPr>
        <p:spPr>
          <a:xfrm>
            <a:off x="8891048" y="234884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30000" dirty="0"/>
              <a:t>19</a:t>
            </a:r>
            <a:r>
              <a:rPr lang="en-US" sz="3600" dirty="0"/>
              <a:t>F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F111B88-820D-484C-B745-0372290DFB31}"/>
              </a:ext>
            </a:extLst>
          </p:cNvPr>
          <p:cNvSpPr/>
          <p:nvPr/>
        </p:nvSpPr>
        <p:spPr>
          <a:xfrm>
            <a:off x="7107810" y="2348848"/>
            <a:ext cx="4685122" cy="21948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AB92DA-4E07-48DE-B104-2E7715A59861}"/>
              </a:ext>
            </a:extLst>
          </p:cNvPr>
          <p:cNvSpPr txBox="1"/>
          <p:nvPr/>
        </p:nvSpPr>
        <p:spPr>
          <a:xfrm>
            <a:off x="8947608" y="479038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30000" dirty="0"/>
              <a:t>21</a:t>
            </a:r>
            <a:r>
              <a:rPr lang="en-US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1879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Agota Koszorus</dc:creator>
  <cp:lastModifiedBy>Agota Koszorus</cp:lastModifiedBy>
  <cp:revision>4</cp:revision>
  <dcterms:created xsi:type="dcterms:W3CDTF">2017-07-20T09:20:44Z</dcterms:created>
  <dcterms:modified xsi:type="dcterms:W3CDTF">2017-07-20T10:02:36Z</dcterms:modified>
</cp:coreProperties>
</file>