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22A"/>
    <a:srgbClr val="292D7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648"/>
  </p:normalViewPr>
  <p:slideViewPr>
    <p:cSldViewPr snapToGrid="0" snapToObjects="1" showGuides="1">
      <p:cViewPr>
        <p:scale>
          <a:sx n="84" d="100"/>
          <a:sy n="84" d="100"/>
        </p:scale>
        <p:origin x="88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38CA7-6A27-EB43-9302-3E69C7854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D5D354-44B1-1945-80B2-BE6DE86E6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1274D-FD29-714C-8DE8-91F03F07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B26958-B91A-2C43-BFDF-1AC46C81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357EEF-AD0D-8B45-9ABE-14101678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87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3E3559-6657-DD4C-A8A5-12AFA345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596FA9-83AA-B147-9DB6-BBB907BE3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6FB9EA-A207-954B-AB75-179EE78B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5C3069-B777-9A4F-8AB0-8715CFE0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108C79-C9BA-5241-9A4B-0FF5563F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47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8F20D7C-758E-B743-A56A-FB428A405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60805E-B848-3341-8481-A554C76F5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098D1D-1AED-814D-8E4E-E229169B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70555A-D61C-9746-A870-425FD52A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D9CBD4-6771-D243-B1BA-DC5928C0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10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E441A-F0EE-C040-A05E-3E3F15ED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2CE42B-CFC8-5349-AC3C-348BBCF5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DC950A-BE21-C641-BDB9-C4C14A75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AFEBB3-E766-AF43-ACD9-24F1EDF7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CF94F6-813D-1F4C-813D-77BAE0B6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17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3D6D70-E8F7-1248-9C26-9FEC69B9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C816C5-BE55-DE41-98F0-9D50C3DF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B7C9DB-4600-7E4C-B4DB-8BAC0C57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D2CA25-E0F3-F849-8D70-7A248B00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0A64CB-432D-1F4D-8FFD-C5568365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84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28DC56-B9FA-D74A-AF31-DC18A8A0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55F24-7732-A04E-BBBB-1C333F4B7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B00EF5-193D-0A42-85B8-06C76129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ED99C9-DD40-8D47-BDFB-B68A0AB5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105087-F7BD-944B-84C5-7A294DF5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A52F89-A5A0-1447-A6CB-0ED629A3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56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339A2-64DD-9B45-9D8E-81F2F495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71B46D-2B37-6F4C-A4DF-C1934BDD6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CCC570-AB5B-E240-8B87-EF58D6909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425F29-5382-7343-B841-7D37F6843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532D49-C1FE-DC4C-95E9-7EC53257D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EA93E6F-B4AB-164F-B916-D75B3751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450C4F3-9E23-E74A-997A-A6F54423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331B1F-D53F-3342-8717-610AAE65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74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42BEE-D658-4847-BBE9-26D566DC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49BC66-AF7A-024D-B491-C0130857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382F1C-3DF3-4945-8421-68069DAB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406031-835E-0B44-8AEE-30988B5D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97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D72E33-9206-734A-93EE-92CBA38D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337EE5-2A84-1F49-AE1E-3F9719D3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67C423-92FC-6641-97A4-6FACAEBC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80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4384BF-EA67-7B4B-B0C7-4114BA70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857BC7-2098-534A-939A-6011CE188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EF7E51-5DBE-B947-93E3-3809E02C6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F8FA71-82E7-994F-A9AC-37477565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7E1C26-09B4-8140-9D9A-B7DE6D0F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8EDEB9-0624-6843-9A29-47978612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58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ECD0F-E65D-A648-B42C-1AB24EC6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7F7B13-1058-4945-97AE-FDE0D6F0E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EAC312-B472-0240-9C39-04E743514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B192E1-7414-5E41-AA9D-AE7832AD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FAF94-9D41-8D45-8A62-FB43CEF0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DC9CAC-67EC-594B-B271-7F6ACCC9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01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FEDBFD-A166-C745-9B18-3BF10479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58E7C5-F4B1-154A-B648-A666AF79C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F29CC7-A96C-464B-AADB-15C393928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7560D-A852-9B4B-AB78-3EBD1FF5CAE1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1B6C91-4FE9-0946-819C-2AB236B7D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78A77E-63E0-8443-95A7-AB16FA9D0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9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77619D8-7E40-B347-ABB9-E47D9AFAB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969"/>
            <a:ext cx="6100433" cy="356606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A6C1F20-4F8D-4147-8430-CE58DD730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441" y="1645970"/>
            <a:ext cx="6100432" cy="3566061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CC5C00A1-F563-AA4B-88D2-C56ACE74566B}"/>
              </a:ext>
            </a:extLst>
          </p:cNvPr>
          <p:cNvGrpSpPr/>
          <p:nvPr/>
        </p:nvGrpSpPr>
        <p:grpSpPr>
          <a:xfrm>
            <a:off x="2683823" y="2404607"/>
            <a:ext cx="7484330" cy="2"/>
            <a:chOff x="2683823" y="2493817"/>
            <a:chExt cx="7484330" cy="2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212A5B0B-4622-254D-B79F-4856085AA711}"/>
                </a:ext>
              </a:extLst>
            </p:cNvPr>
            <p:cNvCxnSpPr>
              <a:cxnSpLocks/>
            </p:cNvCxnSpPr>
            <p:nvPr/>
          </p:nvCxnSpPr>
          <p:spPr>
            <a:xfrm>
              <a:off x="2683823" y="2493818"/>
              <a:ext cx="1436915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9BF97741-FDBF-2645-973E-C368846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8731238" y="2493818"/>
              <a:ext cx="1436915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カギ線コネクタ 17">
              <a:extLst>
                <a:ext uri="{FF2B5EF4-FFF2-40B4-BE49-F238E27FC236}">
                  <a16:creationId xmlns:a16="http://schemas.microsoft.com/office/drawing/2014/main" id="{7FFC7A43-772C-DC48-A690-300122477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0737" y="2493817"/>
              <a:ext cx="4610503" cy="2"/>
            </a:xfrm>
            <a:prstGeom prst="bentConnector3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D980E12-B5D9-764F-81CF-3DB4A77209CC}"/>
              </a:ext>
            </a:extLst>
          </p:cNvPr>
          <p:cNvSpPr txBox="1"/>
          <p:nvPr/>
        </p:nvSpPr>
        <p:spPr>
          <a:xfrm>
            <a:off x="1806659" y="2219941"/>
            <a:ext cx="877163" cy="369332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>
                <a:ln w="6350">
                  <a:noFill/>
                </a:ln>
                <a:solidFill>
                  <a:srgbClr val="292D78"/>
                </a:solidFill>
                <a:latin typeface="FOT-ModeMinBLarge Pro M" panose="02020400000000000000" pitchFamily="18" charset="-128"/>
                <a:ea typeface="FOT-ModeMinBLarge Pro M" panose="02020400000000000000" pitchFamily="18" charset="-128"/>
              </a:rPr>
              <a:t>圏界面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96BAE9-E70D-8E4E-A478-D3487ED55276}"/>
              </a:ext>
            </a:extLst>
          </p:cNvPr>
          <p:cNvSpPr txBox="1"/>
          <p:nvPr/>
        </p:nvSpPr>
        <p:spPr>
          <a:xfrm>
            <a:off x="10129179" y="2219941"/>
            <a:ext cx="667170" cy="369332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6350">
                  <a:noFill/>
                </a:ln>
                <a:solidFill>
                  <a:srgbClr val="292D78"/>
                </a:solidFill>
                <a:latin typeface="Palatino" pitchFamily="2" charset="0"/>
                <a:ea typeface="Palatino" pitchFamily="2" charset="0"/>
              </a:rPr>
              <a:t>50 %</a:t>
            </a:r>
            <a:endParaRPr kumimoji="1" lang="ja-JP" altLang="en-US">
              <a:ln w="6350">
                <a:noFill/>
              </a:ln>
              <a:solidFill>
                <a:srgbClr val="292D78"/>
              </a:solidFill>
              <a:latin typeface="Palatino" pitchFamily="2" charset="0"/>
              <a:ea typeface="FOT-ModeMinB Std B" panose="02020700000000000000" pitchFamily="18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3D5A918-581C-DD41-B3AA-3340EF0F16A2}"/>
              </a:ext>
            </a:extLst>
          </p:cNvPr>
          <p:cNvSpPr/>
          <p:nvPr/>
        </p:nvSpPr>
        <p:spPr>
          <a:xfrm>
            <a:off x="9058657" y="2589273"/>
            <a:ext cx="898043" cy="1864105"/>
          </a:xfrm>
          <a:prstGeom prst="rect">
            <a:avLst/>
          </a:prstGeom>
          <a:noFill/>
          <a:ln w="22225">
            <a:solidFill>
              <a:srgbClr val="D922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F3F2F4-5F7B-0745-A69A-DDB969F9E944}"/>
              </a:ext>
            </a:extLst>
          </p:cNvPr>
          <p:cNvSpPr txBox="1"/>
          <p:nvPr/>
        </p:nvSpPr>
        <p:spPr>
          <a:xfrm>
            <a:off x="9834568" y="4084062"/>
            <a:ext cx="667170" cy="369332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6350">
                  <a:noFill/>
                </a:ln>
                <a:solidFill>
                  <a:srgbClr val="D9222A"/>
                </a:solidFill>
                <a:latin typeface="Palatino" pitchFamily="2" charset="0"/>
                <a:ea typeface="Palatino" pitchFamily="2" charset="0"/>
              </a:rPr>
              <a:t>60 %</a:t>
            </a:r>
            <a:endParaRPr kumimoji="1" lang="ja-JP" altLang="en-US">
              <a:ln w="6350">
                <a:noFill/>
              </a:ln>
              <a:solidFill>
                <a:srgbClr val="D9222A"/>
              </a:solidFill>
              <a:latin typeface="Palatino" pitchFamily="2" charset="0"/>
              <a:ea typeface="FOT-ModeMinB Std 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034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Macintosh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FOT-ModeMinBLarge Pro M</vt:lpstr>
      <vt:lpstr>游ゴシック</vt:lpstr>
      <vt:lpstr>游ゴシック Light</vt:lpstr>
      <vt:lpstr>Arial</vt:lpstr>
      <vt:lpstr>Palatino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5</cp:revision>
  <dcterms:created xsi:type="dcterms:W3CDTF">2021-08-07T05:50:47Z</dcterms:created>
  <dcterms:modified xsi:type="dcterms:W3CDTF">2021-08-10T12:49:54Z</dcterms:modified>
</cp:coreProperties>
</file>