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6" r:id="rId3"/>
    <p:sldId id="267" r:id="rId4"/>
    <p:sldId id="258" r:id="rId5"/>
    <p:sldId id="259" r:id="rId6"/>
    <p:sldId id="260" r:id="rId7"/>
    <p:sldId id="265" r:id="rId8"/>
    <p:sldId id="263" r:id="rId9"/>
    <p:sldId id="264" r:id="rId10"/>
    <p:sldId id="261" r:id="rId11"/>
    <p:sldId id="262" r:id="rId1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9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F00"/>
    <a:srgbClr val="7F7E00"/>
    <a:srgbClr val="0432FF"/>
    <a:srgbClr val="000000"/>
    <a:srgbClr val="00FA00"/>
    <a:srgbClr val="FFFC00"/>
    <a:srgbClr val="FF40FF"/>
    <a:srgbClr val="FF2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958"/>
    <p:restoredTop sz="94648"/>
  </p:normalViewPr>
  <p:slideViewPr>
    <p:cSldViewPr snapToGrid="0" snapToObjects="1" showGuides="1">
      <p:cViewPr>
        <p:scale>
          <a:sx n="180" d="100"/>
          <a:sy n="180" d="100"/>
        </p:scale>
        <p:origin x="-3072" y="-960"/>
      </p:cViewPr>
      <p:guideLst>
        <p:guide orient="horz" pos="209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5E4B60-798B-874D-A63C-F8DCCA9BB6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B9663AE-1F9E-0B41-B60D-E3378FCD8F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FFDBB43-5D04-B341-BB0B-F71FB093A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76CDD-3942-7D4D-8A3D-5CFD715108A1}" type="datetimeFigureOut">
              <a:rPr kumimoji="1" lang="ja-JP" altLang="en-US" smtClean="0"/>
              <a:t>2022/2/2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58A62CF-BBC0-6043-B0A6-13EBD1515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BE8BCDD-A712-694E-9151-1F52947EC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EB5F5-8286-EB42-9575-A6793F7961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7786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DD251A-E896-AA4E-8892-37743D153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553EE73-3482-0443-AE74-FF3A7CC384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62DEA40-F434-994B-BF2D-A194442D8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76CDD-3942-7D4D-8A3D-5CFD715108A1}" type="datetimeFigureOut">
              <a:rPr kumimoji="1" lang="ja-JP" altLang="en-US" smtClean="0"/>
              <a:t>2022/2/2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57D3899-47E5-E445-9928-0770C72F1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A1A41B7-0362-6944-84DD-0F60AAFF3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EB5F5-8286-EB42-9575-A6793F7961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0917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796E39E-86CE-EF48-A932-8B521B4849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BE9A13D-55FC-F841-8DDD-9AF2907658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DDAB533-231A-4B42-9715-ED6A19D8B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76CDD-3942-7D4D-8A3D-5CFD715108A1}" type="datetimeFigureOut">
              <a:rPr kumimoji="1" lang="ja-JP" altLang="en-US" smtClean="0"/>
              <a:t>2022/2/2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0A6A3C3-1A71-5B47-AC3A-8C3A6BA9D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53F3F64-B6E2-7141-9830-51BA79FBF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EB5F5-8286-EB42-9575-A6793F7961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5157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A53679-6CC3-B441-93C0-57A36D5A4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17D2A70-54AA-194C-9A88-6B8B69C691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7A6F194-2E16-AD40-B2B7-4291BDE0D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76CDD-3942-7D4D-8A3D-5CFD715108A1}" type="datetimeFigureOut">
              <a:rPr kumimoji="1" lang="ja-JP" altLang="en-US" smtClean="0"/>
              <a:t>2022/2/2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3A1BA74-46FC-FE4F-914A-A42BCCAFD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B1674AB-525A-7B45-B32E-A0FB7FAC9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EB5F5-8286-EB42-9575-A6793F7961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6408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C9801F8-6D1F-FF49-B29D-F540982CC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F54AA83-C033-D149-B512-6D75DE4488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0496485-2F09-5D48-A027-DD25BC76C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76CDD-3942-7D4D-8A3D-5CFD715108A1}" type="datetimeFigureOut">
              <a:rPr kumimoji="1" lang="ja-JP" altLang="en-US" smtClean="0"/>
              <a:t>2022/2/2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079435A-2B4F-C945-AE75-63DAE32D9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6F37E58-8297-EC46-805E-D88A7EB8F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EB5F5-8286-EB42-9575-A6793F7961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311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C7180E3-3E2B-AE4F-AC0A-C40AC1B5E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F1F9E7A-010F-E245-A512-CCC6260C50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B61AF09-79E7-CC44-8D85-22540BFE4B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B5BCFB2-C64E-F045-8A89-2545DEC0B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76CDD-3942-7D4D-8A3D-5CFD715108A1}" type="datetimeFigureOut">
              <a:rPr kumimoji="1" lang="ja-JP" altLang="en-US" smtClean="0"/>
              <a:t>2022/2/2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506BFB8-B5FA-D944-9887-DD339CA66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EC83C86-F0CA-0546-9247-19063563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EB5F5-8286-EB42-9575-A6793F7961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8062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327333-D2CE-5842-AAFD-58DDFFA4B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EF709A2-DADC-9345-A969-65633EE2EF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951B895-75F6-EB4F-ACAC-E161DB0093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15B8A44-B1CD-FB47-98CB-A69ACBD01C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9D9694B-282C-E34A-AE37-CE17F00874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BAF9B0D-732F-3445-8F16-2B6AEBEC9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76CDD-3942-7D4D-8A3D-5CFD715108A1}" type="datetimeFigureOut">
              <a:rPr kumimoji="1" lang="ja-JP" altLang="en-US" smtClean="0"/>
              <a:t>2022/2/2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DB52D19-1B0F-9A43-B49A-A2FB3D8A9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D648F50-2BB7-5A4E-864C-4D714E3A7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EB5F5-8286-EB42-9575-A6793F7961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442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C72754-157D-FE46-9E32-026A22742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C9D43E3-005F-D340-82DC-EA6845821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76CDD-3942-7D4D-8A3D-5CFD715108A1}" type="datetimeFigureOut">
              <a:rPr kumimoji="1" lang="ja-JP" altLang="en-US" smtClean="0"/>
              <a:t>2022/2/2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37BECB2-7193-E54D-9C6C-3C30CD36B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63C5F06-19CB-A242-9628-1CD248550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EB5F5-8286-EB42-9575-A6793F7961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0024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ED47C8C0-26E3-2E40-AB24-A92FB1BB6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76CDD-3942-7D4D-8A3D-5CFD715108A1}" type="datetimeFigureOut">
              <a:rPr kumimoji="1" lang="ja-JP" altLang="en-US" smtClean="0"/>
              <a:t>2022/2/2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2158389-5EA3-274A-BDD6-91BB7D239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66C9284-BA36-0F4B-AF77-10527B176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EB5F5-8286-EB42-9575-A6793F7961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1957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C755247-9FE7-2048-93C6-2523DB2C1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C5FF6D0-1644-1840-BA9D-E57936DAE5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33D089E-1260-AE49-A894-665133909B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3A988F8-28F3-0E48-9E31-50FC9E4C9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76CDD-3942-7D4D-8A3D-5CFD715108A1}" type="datetimeFigureOut">
              <a:rPr kumimoji="1" lang="ja-JP" altLang="en-US" smtClean="0"/>
              <a:t>2022/2/2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1711C36-6434-B244-9899-94BCFCB10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B09043E-1378-0647-BD63-5A335A198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EB5F5-8286-EB42-9575-A6793F7961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1993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9385F1-C25A-A945-9D03-A46C18CBF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5072D79-A1CE-F64D-AB55-F84B73D84F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D36417E-B9B0-8246-8112-73B00CC31C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44193F1-0B2B-9746-8E65-BC34792A4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76CDD-3942-7D4D-8A3D-5CFD715108A1}" type="datetimeFigureOut">
              <a:rPr kumimoji="1" lang="ja-JP" altLang="en-US" smtClean="0"/>
              <a:t>2022/2/2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88B55E9-5556-1B4A-BA0E-014421129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2BDBCFE-3C5D-BE4C-8B6F-9A0BCE936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EB5F5-8286-EB42-9575-A6793F7961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7823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84C02B1-3CF1-4042-80CB-0695441AA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98E714C-1799-5845-A7F8-BAFF3A3A0D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87AA180-38EB-3F4C-B7BC-7000DA4DDB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76CDD-3942-7D4D-8A3D-5CFD715108A1}" type="datetimeFigureOut">
              <a:rPr kumimoji="1" lang="ja-JP" altLang="en-US" smtClean="0"/>
              <a:t>2022/2/2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997B90C-7D1D-754F-B3C2-F8CB7CD55E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26EE4DA-EABF-A748-B763-4F6650CE98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BEB5F5-8286-EB42-9575-A6793F7961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8355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emf"/><Relationship Id="rId5" Type="http://schemas.openxmlformats.org/officeDocument/2006/relationships/image" Target="../media/image30.emf"/><Relationship Id="rId4" Type="http://schemas.openxmlformats.org/officeDocument/2006/relationships/image" Target="../media/image29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emf"/><Relationship Id="rId5" Type="http://schemas.openxmlformats.org/officeDocument/2006/relationships/image" Target="../media/image35.emf"/><Relationship Id="rId4" Type="http://schemas.openxmlformats.org/officeDocument/2006/relationships/image" Target="../media/image34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emf"/><Relationship Id="rId4" Type="http://schemas.openxmlformats.org/officeDocument/2006/relationships/image" Target="../media/image13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emf"/><Relationship Id="rId13" Type="http://schemas.openxmlformats.org/officeDocument/2006/relationships/image" Target="../media/image26.emf"/><Relationship Id="rId3" Type="http://schemas.openxmlformats.org/officeDocument/2006/relationships/image" Target="../media/image16.emf"/><Relationship Id="rId7" Type="http://schemas.openxmlformats.org/officeDocument/2006/relationships/image" Target="../media/image20.emf"/><Relationship Id="rId12" Type="http://schemas.openxmlformats.org/officeDocument/2006/relationships/image" Target="../media/image25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emf"/><Relationship Id="rId11" Type="http://schemas.openxmlformats.org/officeDocument/2006/relationships/image" Target="../media/image24.emf"/><Relationship Id="rId5" Type="http://schemas.openxmlformats.org/officeDocument/2006/relationships/image" Target="../media/image18.emf"/><Relationship Id="rId10" Type="http://schemas.openxmlformats.org/officeDocument/2006/relationships/image" Target="../media/image23.emf"/><Relationship Id="rId4" Type="http://schemas.openxmlformats.org/officeDocument/2006/relationships/image" Target="../media/image17.emf"/><Relationship Id="rId9" Type="http://schemas.openxmlformats.org/officeDocument/2006/relationships/image" Target="../media/image22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7772E64D-E406-D447-A65F-B6DA435648DC}"/>
              </a:ext>
            </a:extLst>
          </p:cNvPr>
          <p:cNvGrpSpPr/>
          <p:nvPr/>
        </p:nvGrpSpPr>
        <p:grpSpPr>
          <a:xfrm>
            <a:off x="4352925" y="1281836"/>
            <a:ext cx="4034460" cy="4062158"/>
            <a:chOff x="4352925" y="1281836"/>
            <a:chExt cx="4034460" cy="4062158"/>
          </a:xfrm>
        </p:grpSpPr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D5154447-0B74-2343-93E4-E7DFA9B7DE2D}"/>
                </a:ext>
              </a:extLst>
            </p:cNvPr>
            <p:cNvGrpSpPr/>
            <p:nvPr/>
          </p:nvGrpSpPr>
          <p:grpSpPr>
            <a:xfrm>
              <a:off x="4352925" y="1514006"/>
              <a:ext cx="3486150" cy="3829988"/>
              <a:chOff x="4352925" y="1514006"/>
              <a:chExt cx="3486150" cy="3829988"/>
            </a:xfrm>
          </p:grpSpPr>
          <p:pic>
            <p:nvPicPr>
              <p:cNvPr id="3" name="図 2">
                <a:extLst>
                  <a:ext uri="{FF2B5EF4-FFF2-40B4-BE49-F238E27FC236}">
                    <a16:creationId xmlns:a16="http://schemas.microsoft.com/office/drawing/2014/main" id="{211FC73B-3F9F-BB47-8ECB-3C35B59B7FE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t="7131" b="5991"/>
              <a:stretch/>
            </p:blipFill>
            <p:spPr>
              <a:xfrm>
                <a:off x="4352925" y="3562068"/>
                <a:ext cx="3486150" cy="1781926"/>
              </a:xfrm>
              <a:prstGeom prst="rect">
                <a:avLst/>
              </a:prstGeom>
            </p:spPr>
          </p:pic>
          <p:pic>
            <p:nvPicPr>
              <p:cNvPr id="5" name="図 4">
                <a:extLst>
                  <a:ext uri="{FF2B5EF4-FFF2-40B4-BE49-F238E27FC236}">
                    <a16:creationId xmlns:a16="http://schemas.microsoft.com/office/drawing/2014/main" id="{66638102-DC67-7B49-9FB5-EC3FB2B60FF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t="6677" b="5883"/>
              <a:stretch/>
            </p:blipFill>
            <p:spPr>
              <a:xfrm>
                <a:off x="4352925" y="1514006"/>
                <a:ext cx="3486150" cy="1781927"/>
              </a:xfrm>
              <a:prstGeom prst="rect">
                <a:avLst/>
              </a:prstGeom>
            </p:spPr>
          </p:pic>
        </p:grpSp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573E7B1C-0390-D14E-9914-B7D71D3065A0}"/>
                </a:ext>
              </a:extLst>
            </p:cNvPr>
            <p:cNvSpPr txBox="1"/>
            <p:nvPr/>
          </p:nvSpPr>
          <p:spPr>
            <a:xfrm>
              <a:off x="7687068" y="4555247"/>
              <a:ext cx="5950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600" dirty="0">
                  <a:latin typeface="Palatino" pitchFamily="2" charset="0"/>
                  <a:ea typeface="Palatino" pitchFamily="2" charset="0"/>
                </a:rPr>
                <a:t>1380</a:t>
              </a:r>
              <a:endParaRPr kumimoji="1" lang="ja-JP" altLang="en-US" sz="1600">
                <a:latin typeface="Palatino" pitchFamily="2" charset="0"/>
              </a:endParaRPr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D0A6B0D9-D583-8044-AC3B-B7E422F635F3}"/>
                </a:ext>
              </a:extLst>
            </p:cNvPr>
            <p:cNvSpPr txBox="1"/>
            <p:nvPr/>
          </p:nvSpPr>
          <p:spPr>
            <a:xfrm>
              <a:off x="7687068" y="4832246"/>
              <a:ext cx="5950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600" dirty="0">
                  <a:latin typeface="Palatino" pitchFamily="2" charset="0"/>
                  <a:ea typeface="Palatino" pitchFamily="2" charset="0"/>
                </a:rPr>
                <a:t>1200</a:t>
              </a:r>
              <a:endParaRPr kumimoji="1" lang="ja-JP" altLang="en-US" sz="1600">
                <a:latin typeface="Palatino" pitchFamily="2" charset="0"/>
              </a:endParaRPr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943267DD-E667-AC4F-9CDC-3197A6FB8E69}"/>
                </a:ext>
              </a:extLst>
            </p:cNvPr>
            <p:cNvSpPr txBox="1"/>
            <p:nvPr/>
          </p:nvSpPr>
          <p:spPr>
            <a:xfrm>
              <a:off x="7687067" y="4326647"/>
              <a:ext cx="5950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600" dirty="0">
                  <a:latin typeface="Palatino" pitchFamily="2" charset="0"/>
                  <a:ea typeface="Palatino" pitchFamily="2" charset="0"/>
                </a:rPr>
                <a:t>1500</a:t>
              </a:r>
              <a:endParaRPr kumimoji="1" lang="ja-JP" altLang="en-US" sz="1600">
                <a:latin typeface="Palatino" pitchFamily="2" charset="0"/>
              </a:endParaRPr>
            </a:p>
          </p:txBody>
        </p:sp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881855C0-B179-134D-95BF-4D28ACAE91B1}"/>
                </a:ext>
              </a:extLst>
            </p:cNvPr>
            <p:cNvSpPr txBox="1"/>
            <p:nvPr/>
          </p:nvSpPr>
          <p:spPr>
            <a:xfrm>
              <a:off x="7687066" y="4158372"/>
              <a:ext cx="5950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600" dirty="0">
                  <a:latin typeface="Palatino" pitchFamily="2" charset="0"/>
                  <a:ea typeface="Palatino" pitchFamily="2" charset="0"/>
                </a:rPr>
                <a:t>1550</a:t>
              </a:r>
              <a:endParaRPr kumimoji="1" lang="ja-JP" altLang="en-US" sz="1600">
                <a:latin typeface="Palatino" pitchFamily="2" charset="0"/>
              </a:endParaRPr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9AA3ACE1-A0DC-5644-A86E-C6CD75278FA4}"/>
                </a:ext>
              </a:extLst>
            </p:cNvPr>
            <p:cNvSpPr txBox="1"/>
            <p:nvPr/>
          </p:nvSpPr>
          <p:spPr>
            <a:xfrm>
              <a:off x="7687065" y="3990097"/>
              <a:ext cx="5950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600" dirty="0">
                  <a:latin typeface="Palatino" pitchFamily="2" charset="0"/>
                  <a:ea typeface="Palatino" pitchFamily="2" charset="0"/>
                </a:rPr>
                <a:t>1570</a:t>
              </a:r>
              <a:endParaRPr kumimoji="1" lang="ja-JP" altLang="en-US" sz="1600">
                <a:latin typeface="Palatino" pitchFamily="2" charset="0"/>
              </a:endParaRPr>
            </a:p>
          </p:txBody>
        </p:sp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9CDC0FC2-0BC9-D445-A094-0933ABCC87B7}"/>
                </a:ext>
              </a:extLst>
            </p:cNvPr>
            <p:cNvSpPr txBox="1"/>
            <p:nvPr/>
          </p:nvSpPr>
          <p:spPr>
            <a:xfrm>
              <a:off x="7687065" y="2442920"/>
              <a:ext cx="5950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600" dirty="0">
                  <a:latin typeface="Palatino" pitchFamily="2" charset="0"/>
                  <a:ea typeface="Palatino" pitchFamily="2" charset="0"/>
                </a:rPr>
                <a:t>1380</a:t>
              </a:r>
              <a:endParaRPr kumimoji="1" lang="ja-JP" altLang="en-US" sz="1600">
                <a:latin typeface="Palatino" pitchFamily="2" charset="0"/>
              </a:endParaRPr>
            </a:p>
          </p:txBody>
        </p:sp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E6AE8F99-F680-5541-B1BB-CF8E85565497}"/>
                </a:ext>
              </a:extLst>
            </p:cNvPr>
            <p:cNvSpPr txBox="1"/>
            <p:nvPr/>
          </p:nvSpPr>
          <p:spPr>
            <a:xfrm>
              <a:off x="7687065" y="2719919"/>
              <a:ext cx="5950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600" dirty="0">
                  <a:latin typeface="Palatino" pitchFamily="2" charset="0"/>
                  <a:ea typeface="Palatino" pitchFamily="2" charset="0"/>
                </a:rPr>
                <a:t>1200</a:t>
              </a:r>
              <a:endParaRPr kumimoji="1" lang="ja-JP" altLang="en-US" sz="1600">
                <a:latin typeface="Palatino" pitchFamily="2" charset="0"/>
              </a:endParaRPr>
            </a:p>
          </p:txBody>
        </p:sp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D755F01F-EE8B-2342-BEE5-E671E6F0ADD1}"/>
                </a:ext>
              </a:extLst>
            </p:cNvPr>
            <p:cNvSpPr txBox="1"/>
            <p:nvPr/>
          </p:nvSpPr>
          <p:spPr>
            <a:xfrm>
              <a:off x="7687064" y="2214320"/>
              <a:ext cx="5950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600" dirty="0">
                  <a:latin typeface="Palatino" pitchFamily="2" charset="0"/>
                  <a:ea typeface="Palatino" pitchFamily="2" charset="0"/>
                </a:rPr>
                <a:t>1500</a:t>
              </a:r>
              <a:endParaRPr kumimoji="1" lang="ja-JP" altLang="en-US" sz="1600">
                <a:latin typeface="Palatino" pitchFamily="2" charset="0"/>
              </a:endParaRPr>
            </a:p>
          </p:txBody>
        </p:sp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5135BB50-199E-1B44-85F1-C4F00BA2785F}"/>
                </a:ext>
              </a:extLst>
            </p:cNvPr>
            <p:cNvSpPr txBox="1"/>
            <p:nvPr/>
          </p:nvSpPr>
          <p:spPr>
            <a:xfrm>
              <a:off x="7687063" y="2046045"/>
              <a:ext cx="5950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600" dirty="0">
                  <a:latin typeface="Palatino" pitchFamily="2" charset="0"/>
                  <a:ea typeface="Palatino" pitchFamily="2" charset="0"/>
                </a:rPr>
                <a:t>1550</a:t>
              </a:r>
              <a:endParaRPr kumimoji="1" lang="ja-JP" altLang="en-US" sz="1600">
                <a:latin typeface="Palatino" pitchFamily="2" charset="0"/>
              </a:endParaRPr>
            </a:p>
          </p:txBody>
        </p:sp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D6A84C8C-BCBA-BC4D-81BC-58B022DD4538}"/>
                </a:ext>
              </a:extLst>
            </p:cNvPr>
            <p:cNvSpPr txBox="1"/>
            <p:nvPr/>
          </p:nvSpPr>
          <p:spPr>
            <a:xfrm>
              <a:off x="7687062" y="1877770"/>
              <a:ext cx="5950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600" dirty="0">
                  <a:latin typeface="Palatino" pitchFamily="2" charset="0"/>
                  <a:ea typeface="Palatino" pitchFamily="2" charset="0"/>
                </a:rPr>
                <a:t>1570</a:t>
              </a:r>
              <a:endParaRPr kumimoji="1" lang="ja-JP" altLang="en-US" sz="1600">
                <a:latin typeface="Palatino" pitchFamily="2" charset="0"/>
              </a:endParaRPr>
            </a:p>
          </p:txBody>
        </p:sp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4DBEBEEF-9FFF-9D4F-8CE8-88547E561767}"/>
                </a:ext>
              </a:extLst>
            </p:cNvPr>
            <p:cNvSpPr txBox="1"/>
            <p:nvPr/>
          </p:nvSpPr>
          <p:spPr>
            <a:xfrm>
              <a:off x="4866421" y="1346503"/>
              <a:ext cx="27111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b="1" dirty="0">
                  <a:latin typeface="Optima" panose="02000503060000020004" pitchFamily="2" charset="0"/>
                  <a:ea typeface="Palatino" pitchFamily="2" charset="0"/>
                </a:rPr>
                <a:t>OLR </a:t>
              </a:r>
              <a:r>
                <a:rPr kumimoji="1" lang="en-US" altLang="ja-JP" sz="1200" b="1" dirty="0">
                  <a:latin typeface="Optima" panose="02000503060000020004" pitchFamily="2" charset="0"/>
                  <a:ea typeface="Palatino" pitchFamily="2" charset="0"/>
                </a:rPr>
                <a:t>(outgoing longwave radiation)</a:t>
              </a:r>
              <a:endParaRPr kumimoji="1" lang="ja-JP" altLang="en-US" b="1">
                <a:latin typeface="Optima" panose="02000503060000020004" pitchFamily="2" charset="0"/>
              </a:endParaRPr>
            </a:p>
          </p:txBody>
        </p:sp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3532CDA6-EA81-5346-858A-117CEB09FA3C}"/>
                </a:ext>
              </a:extLst>
            </p:cNvPr>
            <p:cNvSpPr txBox="1"/>
            <p:nvPr/>
          </p:nvSpPr>
          <p:spPr>
            <a:xfrm>
              <a:off x="4866421" y="3417869"/>
              <a:ext cx="15776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b="1" dirty="0">
                  <a:latin typeface="Optima" panose="02000503060000020004" pitchFamily="2" charset="0"/>
                  <a:ea typeface="Palatino" pitchFamily="2" charset="0"/>
                </a:rPr>
                <a:t>Surface temp.</a:t>
              </a:r>
              <a:endParaRPr kumimoji="1" lang="ja-JP" altLang="en-US" b="1">
                <a:latin typeface="Optima" panose="02000503060000020004" pitchFamily="2" charset="0"/>
              </a:endParaRPr>
            </a:p>
          </p:txBody>
        </p: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E962806E-A042-8D4C-BE12-B319F092EBA6}"/>
                </a:ext>
              </a:extLst>
            </p:cNvPr>
            <p:cNvSpPr txBox="1"/>
            <p:nvPr/>
          </p:nvSpPr>
          <p:spPr>
            <a:xfrm>
              <a:off x="6109265" y="2980918"/>
              <a:ext cx="4443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200" dirty="0">
                  <a:latin typeface="Palatino" pitchFamily="2" charset="0"/>
                  <a:ea typeface="Palatino" pitchFamily="2" charset="0"/>
                </a:rPr>
                <a:t>Lat.</a:t>
              </a:r>
              <a:endParaRPr kumimoji="1" lang="ja-JP" altLang="en-US" sz="1200">
                <a:latin typeface="Palatino" pitchFamily="2" charset="0"/>
              </a:endParaRPr>
            </a:p>
          </p:txBody>
        </p:sp>
        <p:sp>
          <p:nvSpPr>
            <p:cNvPr id="23" name="テキスト ボックス 22">
              <a:extLst>
                <a:ext uri="{FF2B5EF4-FFF2-40B4-BE49-F238E27FC236}">
                  <a16:creationId xmlns:a16="http://schemas.microsoft.com/office/drawing/2014/main" id="{7D65EDCB-95E8-6449-B847-2AF0EA1ABD37}"/>
                </a:ext>
              </a:extLst>
            </p:cNvPr>
            <p:cNvSpPr txBox="1"/>
            <p:nvPr/>
          </p:nvSpPr>
          <p:spPr>
            <a:xfrm>
              <a:off x="6109265" y="5001523"/>
              <a:ext cx="4443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200" dirty="0">
                  <a:latin typeface="Palatino" pitchFamily="2" charset="0"/>
                  <a:ea typeface="Palatino" pitchFamily="2" charset="0"/>
                </a:rPr>
                <a:t>Lat.</a:t>
              </a:r>
              <a:endParaRPr kumimoji="1" lang="ja-JP" altLang="en-US" sz="1200">
                <a:latin typeface="Palatino" pitchFamily="2" charset="0"/>
              </a:endParaRPr>
            </a:p>
          </p:txBody>
        </p:sp>
        <p:sp>
          <p:nvSpPr>
            <p:cNvPr id="24" name="テキスト ボックス 23">
              <a:extLst>
                <a:ext uri="{FF2B5EF4-FFF2-40B4-BE49-F238E27FC236}">
                  <a16:creationId xmlns:a16="http://schemas.microsoft.com/office/drawing/2014/main" id="{E4F989BD-E2FD-4243-874D-1327796D5F2D}"/>
                </a:ext>
              </a:extLst>
            </p:cNvPr>
            <p:cNvSpPr txBox="1"/>
            <p:nvPr/>
          </p:nvSpPr>
          <p:spPr>
            <a:xfrm>
              <a:off x="7552816" y="1281836"/>
              <a:ext cx="821059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400" dirty="0">
                  <a:latin typeface="Palatino" pitchFamily="2" charset="0"/>
                  <a:ea typeface="Palatino" pitchFamily="2" charset="0"/>
                </a:rPr>
                <a:t>Solar</a:t>
              </a:r>
            </a:p>
            <a:p>
              <a:r>
                <a:rPr lang="en-US" altLang="ja-JP" sz="1400" dirty="0">
                  <a:latin typeface="Palatino" pitchFamily="2" charset="0"/>
                  <a:ea typeface="Palatino" pitchFamily="2" charset="0"/>
                </a:rPr>
                <a:t>const.</a:t>
              </a:r>
            </a:p>
            <a:p>
              <a:r>
                <a:rPr kumimoji="1" lang="en-US" altLang="ja-JP" sz="1400" dirty="0">
                  <a:latin typeface="Palatino" pitchFamily="2" charset="0"/>
                  <a:ea typeface="Palatino" pitchFamily="2" charset="0"/>
                </a:rPr>
                <a:t>[W/m</a:t>
              </a:r>
              <a:r>
                <a:rPr kumimoji="1" lang="en-US" altLang="ja-JP" sz="1400" baseline="30000" dirty="0">
                  <a:latin typeface="Palatino" pitchFamily="2" charset="0"/>
                  <a:ea typeface="Palatino" pitchFamily="2" charset="0"/>
                </a:rPr>
                <a:t>2</a:t>
              </a:r>
              <a:r>
                <a:rPr kumimoji="1" lang="en-US" altLang="ja-JP" sz="1400" dirty="0">
                  <a:latin typeface="Palatino" pitchFamily="2" charset="0"/>
                  <a:ea typeface="Palatino" pitchFamily="2" charset="0"/>
                </a:rPr>
                <a:t>]</a:t>
              </a:r>
              <a:endParaRPr kumimoji="1" lang="ja-JP" altLang="en-US" sz="1400">
                <a:latin typeface="Palatino" pitchFamily="2" charset="0"/>
              </a:endParaRPr>
            </a:p>
          </p:txBody>
        </p:sp>
        <p:sp>
          <p:nvSpPr>
            <p:cNvPr id="22" name="テキスト ボックス 21">
              <a:extLst>
                <a:ext uri="{FF2B5EF4-FFF2-40B4-BE49-F238E27FC236}">
                  <a16:creationId xmlns:a16="http://schemas.microsoft.com/office/drawing/2014/main" id="{32EA51D7-AF75-A547-BBBD-E3BDC6F3307E}"/>
                </a:ext>
              </a:extLst>
            </p:cNvPr>
            <p:cNvSpPr txBox="1"/>
            <p:nvPr/>
          </p:nvSpPr>
          <p:spPr>
            <a:xfrm>
              <a:off x="7577548" y="3359764"/>
              <a:ext cx="809837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400" dirty="0">
                  <a:latin typeface="Palatino" pitchFamily="2" charset="0"/>
                  <a:ea typeface="Palatino" pitchFamily="2" charset="0"/>
                </a:rPr>
                <a:t>Solar</a:t>
              </a:r>
            </a:p>
            <a:p>
              <a:r>
                <a:rPr lang="en-US" altLang="ja-JP" sz="1400" dirty="0">
                  <a:latin typeface="Palatino" pitchFamily="2" charset="0"/>
                  <a:ea typeface="Palatino" pitchFamily="2" charset="0"/>
                </a:rPr>
                <a:t>const.</a:t>
              </a:r>
            </a:p>
            <a:p>
              <a:r>
                <a:rPr lang="en-US" altLang="ja-JP" sz="1400" dirty="0">
                  <a:latin typeface="Palatino" pitchFamily="2" charset="0"/>
                  <a:ea typeface="Palatino" pitchFamily="2" charset="0"/>
                </a:rPr>
                <a:t>[W/m</a:t>
              </a:r>
              <a:r>
                <a:rPr lang="en-US" altLang="ja-JP" sz="1400" baseline="30000" dirty="0">
                  <a:latin typeface="Palatino" pitchFamily="2" charset="0"/>
                  <a:ea typeface="Palatino" pitchFamily="2" charset="0"/>
                </a:rPr>
                <a:t>2</a:t>
              </a:r>
              <a:r>
                <a:rPr lang="en-US" altLang="ja-JP" sz="1400" dirty="0">
                  <a:latin typeface="Palatino" pitchFamily="2" charset="0"/>
                  <a:ea typeface="Palatino" pitchFamily="2" charset="0"/>
                </a:rPr>
                <a:t>]</a:t>
              </a:r>
              <a:endParaRPr lang="ja-JP" altLang="en-US" sz="1400">
                <a:latin typeface="Palatino" pitchFamily="2" charset="0"/>
              </a:endParaRPr>
            </a:p>
            <a:p>
              <a:endParaRPr kumimoji="1" lang="ja-JP" altLang="en-US" sz="1400">
                <a:latin typeface="Palatino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563005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118C230F-A0F9-854A-939E-7FD6D2255B27}"/>
              </a:ext>
            </a:extLst>
          </p:cNvPr>
          <p:cNvGrpSpPr/>
          <p:nvPr/>
        </p:nvGrpSpPr>
        <p:grpSpPr>
          <a:xfrm>
            <a:off x="3264710" y="587887"/>
            <a:ext cx="6321656" cy="5396194"/>
            <a:chOff x="3264710" y="587887"/>
            <a:chExt cx="6321656" cy="5396194"/>
          </a:xfrm>
        </p:grpSpPr>
        <p:pic>
          <p:nvPicPr>
            <p:cNvPr id="3" name="図 2">
              <a:extLst>
                <a:ext uri="{FF2B5EF4-FFF2-40B4-BE49-F238E27FC236}">
                  <a16:creationId xmlns:a16="http://schemas.microsoft.com/office/drawing/2014/main" id="{EE53E5E1-0C82-8943-B595-7C6C9622167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/>
            <a:stretch/>
          </p:blipFill>
          <p:spPr>
            <a:xfrm rot="5400000">
              <a:off x="3782258" y="3670339"/>
              <a:ext cx="1796194" cy="2831290"/>
            </a:xfrm>
            <a:prstGeom prst="rect">
              <a:avLst/>
            </a:prstGeom>
          </p:spPr>
        </p:pic>
        <p:pic>
          <p:nvPicPr>
            <p:cNvPr id="4" name="図 3">
              <a:extLst>
                <a:ext uri="{FF2B5EF4-FFF2-40B4-BE49-F238E27FC236}">
                  <a16:creationId xmlns:a16="http://schemas.microsoft.com/office/drawing/2014/main" id="{944D062B-81B8-ED45-8DE8-80593780497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 rot="5400000">
              <a:off x="6613548" y="1870339"/>
              <a:ext cx="1796194" cy="2831290"/>
            </a:xfrm>
            <a:prstGeom prst="rect">
              <a:avLst/>
            </a:prstGeom>
          </p:spPr>
        </p:pic>
        <p:pic>
          <p:nvPicPr>
            <p:cNvPr id="5" name="図 4">
              <a:extLst>
                <a:ext uri="{FF2B5EF4-FFF2-40B4-BE49-F238E27FC236}">
                  <a16:creationId xmlns:a16="http://schemas.microsoft.com/office/drawing/2014/main" id="{657AED19-4BDB-0742-8B6A-E16CC69E133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/>
            <a:stretch/>
          </p:blipFill>
          <p:spPr>
            <a:xfrm rot="5400000">
              <a:off x="3782258" y="1870339"/>
              <a:ext cx="1796194" cy="2831290"/>
            </a:xfrm>
            <a:prstGeom prst="rect">
              <a:avLst/>
            </a:prstGeom>
          </p:spPr>
        </p:pic>
        <p:pic>
          <p:nvPicPr>
            <p:cNvPr id="6" name="図 5">
              <a:extLst>
                <a:ext uri="{FF2B5EF4-FFF2-40B4-BE49-F238E27FC236}">
                  <a16:creationId xmlns:a16="http://schemas.microsoft.com/office/drawing/2014/main" id="{1FC1CD6B-7EF8-EA42-9669-66B7F88E672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/>
            <a:stretch/>
          </p:blipFill>
          <p:spPr>
            <a:xfrm rot="5400000">
              <a:off x="6613548" y="70339"/>
              <a:ext cx="1796194" cy="2831290"/>
            </a:xfrm>
            <a:prstGeom prst="rect">
              <a:avLst/>
            </a:prstGeom>
          </p:spPr>
        </p:pic>
        <p:pic>
          <p:nvPicPr>
            <p:cNvPr id="7" name="図 6">
              <a:extLst>
                <a:ext uri="{FF2B5EF4-FFF2-40B4-BE49-F238E27FC236}">
                  <a16:creationId xmlns:a16="http://schemas.microsoft.com/office/drawing/2014/main" id="{6F432A69-468F-AB4B-B7BF-98155E71778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rcRect/>
            <a:stretch/>
          </p:blipFill>
          <p:spPr>
            <a:xfrm rot="5400000">
              <a:off x="3782258" y="70339"/>
              <a:ext cx="1796194" cy="2831290"/>
            </a:xfrm>
            <a:prstGeom prst="rect">
              <a:avLst/>
            </a:prstGeom>
          </p:spPr>
        </p:pic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35D10B75-67F3-A246-9A6A-A3D7FCE23882}"/>
                </a:ext>
              </a:extLst>
            </p:cNvPr>
            <p:cNvSpPr txBox="1"/>
            <p:nvPr/>
          </p:nvSpPr>
          <p:spPr>
            <a:xfrm>
              <a:off x="3499041" y="872016"/>
              <a:ext cx="7681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>
                  <a:latin typeface="Palatino" pitchFamily="2" charset="0"/>
                  <a:ea typeface="Palatino" pitchFamily="2" charset="0"/>
                </a:rPr>
                <a:t>S1366</a:t>
              </a:r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E4DBD068-55C7-524D-97B0-F0B1BA505523}"/>
                </a:ext>
              </a:extLst>
            </p:cNvPr>
            <p:cNvSpPr txBox="1"/>
            <p:nvPr/>
          </p:nvSpPr>
          <p:spPr>
            <a:xfrm>
              <a:off x="6330331" y="872016"/>
              <a:ext cx="7681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>
                  <a:latin typeface="Palatino" pitchFamily="2" charset="0"/>
                  <a:ea typeface="Palatino" pitchFamily="2" charset="0"/>
                </a:rPr>
                <a:t>S1500</a:t>
              </a:r>
            </a:p>
          </p:txBody>
        </p:sp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B7911682-85D9-D346-B7A6-FBA95FF191B5}"/>
                </a:ext>
              </a:extLst>
            </p:cNvPr>
            <p:cNvSpPr txBox="1"/>
            <p:nvPr/>
          </p:nvSpPr>
          <p:spPr>
            <a:xfrm>
              <a:off x="3499041" y="2635256"/>
              <a:ext cx="7681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>
                  <a:latin typeface="Palatino" pitchFamily="2" charset="0"/>
                  <a:ea typeface="Palatino" pitchFamily="2" charset="0"/>
                </a:rPr>
                <a:t>S1600</a:t>
              </a:r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29051D99-6A29-1343-93FF-084DA6262AF2}"/>
                </a:ext>
              </a:extLst>
            </p:cNvPr>
            <p:cNvSpPr txBox="1"/>
            <p:nvPr/>
          </p:nvSpPr>
          <p:spPr>
            <a:xfrm>
              <a:off x="6330331" y="2635256"/>
              <a:ext cx="7681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>
                  <a:latin typeface="Palatino" pitchFamily="2" charset="0"/>
                  <a:ea typeface="Palatino" pitchFamily="2" charset="0"/>
                </a:rPr>
                <a:t>S1800</a:t>
              </a:r>
            </a:p>
          </p:txBody>
        </p:sp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80D869E2-67F7-2144-9A6E-29A31F8C9FA9}"/>
                </a:ext>
              </a:extLst>
            </p:cNvPr>
            <p:cNvSpPr txBox="1"/>
            <p:nvPr/>
          </p:nvSpPr>
          <p:spPr>
            <a:xfrm>
              <a:off x="3499041" y="4435256"/>
              <a:ext cx="7681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>
                  <a:latin typeface="Palatino" pitchFamily="2" charset="0"/>
                  <a:ea typeface="Palatino" pitchFamily="2" charset="0"/>
                </a:rPr>
                <a:t>S2000</a:t>
              </a:r>
            </a:p>
          </p:txBody>
        </p:sp>
        <p:sp>
          <p:nvSpPr>
            <p:cNvPr id="13" name="強調線吹き出し 1 12">
              <a:extLst>
                <a:ext uri="{FF2B5EF4-FFF2-40B4-BE49-F238E27FC236}">
                  <a16:creationId xmlns:a16="http://schemas.microsoft.com/office/drawing/2014/main" id="{738684B3-DA66-B140-8D2A-4B9F7E262C96}"/>
                </a:ext>
              </a:extLst>
            </p:cNvPr>
            <p:cNvSpPr/>
            <p:nvPr/>
          </p:nvSpPr>
          <p:spPr>
            <a:xfrm>
              <a:off x="4975932" y="1944414"/>
              <a:ext cx="1211834" cy="123951"/>
            </a:xfrm>
            <a:prstGeom prst="accentCallout1">
              <a:avLst>
                <a:gd name="adj1" fmla="val 62296"/>
                <a:gd name="adj2" fmla="val 6133"/>
                <a:gd name="adj3" fmla="val -190053"/>
                <a:gd name="adj4" fmla="val -34762"/>
              </a:avLst>
            </a:prstGeom>
            <a:noFill/>
            <a:ln>
              <a:solidFill>
                <a:srgbClr val="00FA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ja-JP" sz="1050" dirty="0" err="1">
                  <a:latin typeface="Palatino" pitchFamily="2" charset="0"/>
                  <a:ea typeface="Palatino" pitchFamily="2" charset="0"/>
                </a:rPr>
                <a:t>Stationaly</a:t>
              </a:r>
              <a:r>
                <a:rPr lang="en-US" altLang="ja-JP" sz="1050" dirty="0">
                  <a:latin typeface="Palatino" pitchFamily="2" charset="0"/>
                  <a:ea typeface="Palatino" pitchFamily="2" charset="0"/>
                </a:rPr>
                <a:t> Eddy</a:t>
              </a:r>
              <a:endParaRPr kumimoji="1" lang="ja-JP" altLang="en-US" sz="1050">
                <a:latin typeface="Palatino" pitchFamily="2" charset="0"/>
              </a:endParaRPr>
            </a:p>
          </p:txBody>
        </p:sp>
        <p:sp>
          <p:nvSpPr>
            <p:cNvPr id="14" name="強調線吹き出し 1 13">
              <a:extLst>
                <a:ext uri="{FF2B5EF4-FFF2-40B4-BE49-F238E27FC236}">
                  <a16:creationId xmlns:a16="http://schemas.microsoft.com/office/drawing/2014/main" id="{1F536E5B-D00A-064A-A855-E565618C27B5}"/>
                </a:ext>
              </a:extLst>
            </p:cNvPr>
            <p:cNvSpPr/>
            <p:nvPr/>
          </p:nvSpPr>
          <p:spPr>
            <a:xfrm>
              <a:off x="5490083" y="889453"/>
              <a:ext cx="1211834" cy="123951"/>
            </a:xfrm>
            <a:prstGeom prst="accentCallout1">
              <a:avLst>
                <a:gd name="adj1" fmla="val 23873"/>
                <a:gd name="adj2" fmla="val 6133"/>
                <a:gd name="adj3" fmla="val 99180"/>
                <a:gd name="adj4" fmla="val -64627"/>
              </a:avLst>
            </a:prstGeom>
            <a:noFill/>
            <a:ln>
              <a:solidFill>
                <a:srgbClr val="FFFC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ja-JP" sz="1050" dirty="0">
                  <a:latin typeface="Palatino" pitchFamily="2" charset="0"/>
                  <a:ea typeface="Palatino" pitchFamily="2" charset="0"/>
                </a:rPr>
                <a:t>Mean</a:t>
              </a:r>
              <a:endParaRPr kumimoji="1" lang="ja-JP" altLang="en-US" sz="1050">
                <a:latin typeface="Palatino" pitchFamily="2" charset="0"/>
              </a:endParaRPr>
            </a:p>
          </p:txBody>
        </p:sp>
        <p:sp>
          <p:nvSpPr>
            <p:cNvPr id="15" name="強調線吹き出し 1 14">
              <a:extLst>
                <a:ext uri="{FF2B5EF4-FFF2-40B4-BE49-F238E27FC236}">
                  <a16:creationId xmlns:a16="http://schemas.microsoft.com/office/drawing/2014/main" id="{84FD7D7F-BA2E-AF4A-BC01-0E1FA5E1A691}"/>
                </a:ext>
              </a:extLst>
            </p:cNvPr>
            <p:cNvSpPr/>
            <p:nvPr/>
          </p:nvSpPr>
          <p:spPr>
            <a:xfrm>
              <a:off x="5490083" y="1013404"/>
              <a:ext cx="1211834" cy="123951"/>
            </a:xfrm>
            <a:prstGeom prst="accentCallout1">
              <a:avLst>
                <a:gd name="adj1" fmla="val 39242"/>
                <a:gd name="adj2" fmla="val 6133"/>
                <a:gd name="adj3" fmla="val 121053"/>
                <a:gd name="adj4" fmla="val -11468"/>
              </a:avLst>
            </a:prstGeom>
            <a:noFill/>
            <a:ln>
              <a:solidFill>
                <a:srgbClr val="0432FF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ja-JP" sz="1050" dirty="0">
                  <a:latin typeface="Palatino" pitchFamily="2" charset="0"/>
                  <a:ea typeface="Palatino" pitchFamily="2" charset="0"/>
                </a:rPr>
                <a:t>Total</a:t>
              </a:r>
              <a:endParaRPr kumimoji="1" lang="ja-JP" altLang="en-US" sz="1050">
                <a:latin typeface="Palatino" pitchFamily="2" charset="0"/>
              </a:endParaRPr>
            </a:p>
          </p:txBody>
        </p:sp>
        <p:sp>
          <p:nvSpPr>
            <p:cNvPr id="28" name="強調線吹き出し 1 27">
              <a:extLst>
                <a:ext uri="{FF2B5EF4-FFF2-40B4-BE49-F238E27FC236}">
                  <a16:creationId xmlns:a16="http://schemas.microsoft.com/office/drawing/2014/main" id="{FC1D8DF5-D1FD-134A-81BA-65877D9DBFDB}"/>
                </a:ext>
              </a:extLst>
            </p:cNvPr>
            <p:cNvSpPr/>
            <p:nvPr/>
          </p:nvSpPr>
          <p:spPr>
            <a:xfrm>
              <a:off x="4975932" y="1814670"/>
              <a:ext cx="1211834" cy="123951"/>
            </a:xfrm>
            <a:prstGeom prst="accentCallout1">
              <a:avLst>
                <a:gd name="adj1" fmla="val 39242"/>
                <a:gd name="adj2" fmla="val 6133"/>
                <a:gd name="adj3" fmla="val -261774"/>
                <a:gd name="adj4" fmla="val 15542"/>
              </a:avLst>
            </a:prstGeom>
            <a:noFill/>
            <a:ln>
              <a:solidFill>
                <a:srgbClr val="FF40FF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ja-JP" sz="1050" dirty="0">
                  <a:latin typeface="Palatino" pitchFamily="2" charset="0"/>
                  <a:ea typeface="Palatino" pitchFamily="2" charset="0"/>
                </a:rPr>
                <a:t>Transient Eddy</a:t>
              </a:r>
              <a:endParaRPr kumimoji="1" lang="ja-JP" altLang="en-US" sz="1050">
                <a:latin typeface="Palatino" pitchFamily="2" charset="0"/>
              </a:endParaRPr>
            </a:p>
          </p:txBody>
        </p:sp>
        <p:sp>
          <p:nvSpPr>
            <p:cNvPr id="29" name="強調線吹き出し 1 28">
              <a:extLst>
                <a:ext uri="{FF2B5EF4-FFF2-40B4-BE49-F238E27FC236}">
                  <a16:creationId xmlns:a16="http://schemas.microsoft.com/office/drawing/2014/main" id="{89BE65A4-B60C-1E40-8E9B-964C5FB79492}"/>
                </a:ext>
              </a:extLst>
            </p:cNvPr>
            <p:cNvSpPr/>
            <p:nvPr/>
          </p:nvSpPr>
          <p:spPr>
            <a:xfrm>
              <a:off x="7768615" y="1928741"/>
              <a:ext cx="1211834" cy="123951"/>
            </a:xfrm>
            <a:prstGeom prst="accentCallout1">
              <a:avLst>
                <a:gd name="adj1" fmla="val 62296"/>
                <a:gd name="adj2" fmla="val 6133"/>
                <a:gd name="adj3" fmla="val -132676"/>
                <a:gd name="adj4" fmla="val -34343"/>
              </a:avLst>
            </a:prstGeom>
            <a:noFill/>
            <a:ln>
              <a:solidFill>
                <a:srgbClr val="00FA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ja-JP" sz="1050" dirty="0" err="1">
                  <a:latin typeface="Palatino" pitchFamily="2" charset="0"/>
                  <a:ea typeface="Palatino" pitchFamily="2" charset="0"/>
                </a:rPr>
                <a:t>Stationaly</a:t>
              </a:r>
              <a:r>
                <a:rPr lang="en-US" altLang="ja-JP" sz="1050" dirty="0">
                  <a:latin typeface="Palatino" pitchFamily="2" charset="0"/>
                  <a:ea typeface="Palatino" pitchFamily="2" charset="0"/>
                </a:rPr>
                <a:t> Eddy</a:t>
              </a:r>
              <a:endParaRPr kumimoji="1" lang="ja-JP" altLang="en-US" sz="1050">
                <a:latin typeface="Palatino" pitchFamily="2" charset="0"/>
              </a:endParaRPr>
            </a:p>
          </p:txBody>
        </p:sp>
        <p:sp>
          <p:nvSpPr>
            <p:cNvPr id="30" name="強調線吹き出し 1 29">
              <a:extLst>
                <a:ext uri="{FF2B5EF4-FFF2-40B4-BE49-F238E27FC236}">
                  <a16:creationId xmlns:a16="http://schemas.microsoft.com/office/drawing/2014/main" id="{1CAEA294-B349-F441-9480-9D5DBA2B0AB6}"/>
                </a:ext>
              </a:extLst>
            </p:cNvPr>
            <p:cNvSpPr/>
            <p:nvPr/>
          </p:nvSpPr>
          <p:spPr>
            <a:xfrm>
              <a:off x="8374532" y="871311"/>
              <a:ext cx="1211834" cy="123951"/>
            </a:xfrm>
            <a:prstGeom prst="accentCallout1">
              <a:avLst>
                <a:gd name="adj1" fmla="val 23873"/>
                <a:gd name="adj2" fmla="val 6133"/>
                <a:gd name="adj3" fmla="val 74590"/>
                <a:gd name="adj4" fmla="val -70077"/>
              </a:avLst>
            </a:prstGeom>
            <a:noFill/>
            <a:ln>
              <a:solidFill>
                <a:srgbClr val="FFFC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ja-JP" sz="1050" dirty="0">
                  <a:latin typeface="Palatino" pitchFamily="2" charset="0"/>
                  <a:ea typeface="Palatino" pitchFamily="2" charset="0"/>
                </a:rPr>
                <a:t>Mean</a:t>
              </a:r>
              <a:endParaRPr kumimoji="1" lang="ja-JP" altLang="en-US" sz="1050">
                <a:latin typeface="Palatino" pitchFamily="2" charset="0"/>
              </a:endParaRPr>
            </a:p>
          </p:txBody>
        </p:sp>
        <p:sp>
          <p:nvSpPr>
            <p:cNvPr id="31" name="強調線吹き出し 1 30">
              <a:extLst>
                <a:ext uri="{FF2B5EF4-FFF2-40B4-BE49-F238E27FC236}">
                  <a16:creationId xmlns:a16="http://schemas.microsoft.com/office/drawing/2014/main" id="{71BA21D7-9B6F-4E43-A600-17B9C37F3FCC}"/>
                </a:ext>
              </a:extLst>
            </p:cNvPr>
            <p:cNvSpPr/>
            <p:nvPr/>
          </p:nvSpPr>
          <p:spPr>
            <a:xfrm>
              <a:off x="8374532" y="995262"/>
              <a:ext cx="1211834" cy="123951"/>
            </a:xfrm>
            <a:prstGeom prst="accentCallout1">
              <a:avLst>
                <a:gd name="adj1" fmla="val 39242"/>
                <a:gd name="adj2" fmla="val 6133"/>
                <a:gd name="adj3" fmla="val 63675"/>
                <a:gd name="adj4" fmla="val -9372"/>
              </a:avLst>
            </a:prstGeom>
            <a:noFill/>
            <a:ln>
              <a:solidFill>
                <a:srgbClr val="0432FF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ja-JP" sz="1050" dirty="0">
                  <a:latin typeface="Palatino" pitchFamily="2" charset="0"/>
                  <a:ea typeface="Palatino" pitchFamily="2" charset="0"/>
                </a:rPr>
                <a:t>Total</a:t>
              </a:r>
              <a:endParaRPr kumimoji="1" lang="ja-JP" altLang="en-US" sz="1050">
                <a:latin typeface="Palatino" pitchFamily="2" charset="0"/>
              </a:endParaRPr>
            </a:p>
          </p:txBody>
        </p:sp>
        <p:sp>
          <p:nvSpPr>
            <p:cNvPr id="32" name="強調線吹き出し 1 31">
              <a:extLst>
                <a:ext uri="{FF2B5EF4-FFF2-40B4-BE49-F238E27FC236}">
                  <a16:creationId xmlns:a16="http://schemas.microsoft.com/office/drawing/2014/main" id="{119DEC8B-E956-594F-924B-5ED3A683A7DC}"/>
                </a:ext>
              </a:extLst>
            </p:cNvPr>
            <p:cNvSpPr/>
            <p:nvPr/>
          </p:nvSpPr>
          <p:spPr>
            <a:xfrm>
              <a:off x="7768615" y="1798997"/>
              <a:ext cx="1211834" cy="123951"/>
            </a:xfrm>
            <a:prstGeom prst="accentCallout1">
              <a:avLst>
                <a:gd name="adj1" fmla="val 39242"/>
                <a:gd name="adj2" fmla="val 6133"/>
                <a:gd name="adj3" fmla="val -249478"/>
                <a:gd name="adj4" fmla="val -23863"/>
              </a:avLst>
            </a:prstGeom>
            <a:noFill/>
            <a:ln>
              <a:solidFill>
                <a:srgbClr val="FF40FF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ja-JP" sz="1050" dirty="0">
                  <a:latin typeface="Palatino" pitchFamily="2" charset="0"/>
                  <a:ea typeface="Palatino" pitchFamily="2" charset="0"/>
                </a:rPr>
                <a:t>Transient Eddy</a:t>
              </a:r>
              <a:endParaRPr kumimoji="1" lang="ja-JP" altLang="en-US" sz="1050">
                <a:latin typeface="Palatino" pitchFamily="2" charset="0"/>
              </a:endParaRPr>
            </a:p>
          </p:txBody>
        </p:sp>
        <p:sp>
          <p:nvSpPr>
            <p:cNvPr id="33" name="強調線吹き出し 1 32">
              <a:extLst>
                <a:ext uri="{FF2B5EF4-FFF2-40B4-BE49-F238E27FC236}">
                  <a16:creationId xmlns:a16="http://schemas.microsoft.com/office/drawing/2014/main" id="{1E86367F-A256-6D40-825A-E750D18F384F}"/>
                </a:ext>
              </a:extLst>
            </p:cNvPr>
            <p:cNvSpPr/>
            <p:nvPr/>
          </p:nvSpPr>
          <p:spPr>
            <a:xfrm>
              <a:off x="4975932" y="3740608"/>
              <a:ext cx="1211834" cy="123951"/>
            </a:xfrm>
            <a:prstGeom prst="accentCallout1">
              <a:avLst>
                <a:gd name="adj1" fmla="val 62296"/>
                <a:gd name="adj2" fmla="val 6133"/>
                <a:gd name="adj3" fmla="val -151227"/>
                <a:gd name="adj4" fmla="val -32493"/>
              </a:avLst>
            </a:prstGeom>
            <a:noFill/>
            <a:ln>
              <a:solidFill>
                <a:srgbClr val="00FA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ja-JP" sz="1050" dirty="0" err="1">
                  <a:latin typeface="Palatino" pitchFamily="2" charset="0"/>
                  <a:ea typeface="Palatino" pitchFamily="2" charset="0"/>
                </a:rPr>
                <a:t>Stationaly</a:t>
              </a:r>
              <a:r>
                <a:rPr lang="en-US" altLang="ja-JP" sz="1050" dirty="0">
                  <a:latin typeface="Palatino" pitchFamily="2" charset="0"/>
                  <a:ea typeface="Palatino" pitchFamily="2" charset="0"/>
                </a:rPr>
                <a:t> Eddy</a:t>
              </a:r>
              <a:endParaRPr kumimoji="1" lang="ja-JP" altLang="en-US" sz="1050">
                <a:latin typeface="Palatino" pitchFamily="2" charset="0"/>
              </a:endParaRPr>
            </a:p>
          </p:txBody>
        </p:sp>
        <p:sp>
          <p:nvSpPr>
            <p:cNvPr id="34" name="強調線吹き出し 1 33">
              <a:extLst>
                <a:ext uri="{FF2B5EF4-FFF2-40B4-BE49-F238E27FC236}">
                  <a16:creationId xmlns:a16="http://schemas.microsoft.com/office/drawing/2014/main" id="{6F5920D1-C5FE-1748-B4EB-69B7F575264B}"/>
                </a:ext>
              </a:extLst>
            </p:cNvPr>
            <p:cNvSpPr/>
            <p:nvPr/>
          </p:nvSpPr>
          <p:spPr>
            <a:xfrm>
              <a:off x="5490083" y="2663659"/>
              <a:ext cx="1211834" cy="123951"/>
            </a:xfrm>
            <a:prstGeom prst="accentCallout1">
              <a:avLst>
                <a:gd name="adj1" fmla="val 23873"/>
                <a:gd name="adj2" fmla="val 6133"/>
                <a:gd name="adj3" fmla="val 121367"/>
                <a:gd name="adj4" fmla="val -68031"/>
              </a:avLst>
            </a:prstGeom>
            <a:noFill/>
            <a:ln>
              <a:solidFill>
                <a:srgbClr val="FFFC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ja-JP" sz="1050" dirty="0">
                  <a:latin typeface="Palatino" pitchFamily="2" charset="0"/>
                  <a:ea typeface="Palatino" pitchFamily="2" charset="0"/>
                </a:rPr>
                <a:t>Mean</a:t>
              </a:r>
              <a:endParaRPr kumimoji="1" lang="ja-JP" altLang="en-US" sz="1050">
                <a:latin typeface="Palatino" pitchFamily="2" charset="0"/>
              </a:endParaRPr>
            </a:p>
          </p:txBody>
        </p:sp>
        <p:sp>
          <p:nvSpPr>
            <p:cNvPr id="35" name="強調線吹き出し 1 34">
              <a:extLst>
                <a:ext uri="{FF2B5EF4-FFF2-40B4-BE49-F238E27FC236}">
                  <a16:creationId xmlns:a16="http://schemas.microsoft.com/office/drawing/2014/main" id="{D10EE501-0C42-DC4C-B2D7-94CF910D9DA7}"/>
                </a:ext>
              </a:extLst>
            </p:cNvPr>
            <p:cNvSpPr/>
            <p:nvPr/>
          </p:nvSpPr>
          <p:spPr>
            <a:xfrm>
              <a:off x="5490083" y="2787610"/>
              <a:ext cx="1211834" cy="123951"/>
            </a:xfrm>
            <a:prstGeom prst="accentCallout1">
              <a:avLst>
                <a:gd name="adj1" fmla="val 39242"/>
                <a:gd name="adj2" fmla="val 6133"/>
                <a:gd name="adj3" fmla="val 48946"/>
                <a:gd name="adj4" fmla="val -689"/>
              </a:avLst>
            </a:prstGeom>
            <a:noFill/>
            <a:ln>
              <a:solidFill>
                <a:srgbClr val="0432FF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ja-JP" sz="1050" dirty="0">
                  <a:latin typeface="Palatino" pitchFamily="2" charset="0"/>
                  <a:ea typeface="Palatino" pitchFamily="2" charset="0"/>
                </a:rPr>
                <a:t>Total</a:t>
              </a:r>
              <a:endParaRPr kumimoji="1" lang="ja-JP" altLang="en-US" sz="1050">
                <a:latin typeface="Palatino" pitchFamily="2" charset="0"/>
              </a:endParaRPr>
            </a:p>
          </p:txBody>
        </p:sp>
        <p:sp>
          <p:nvSpPr>
            <p:cNvPr id="36" name="強調線吹き出し 1 35">
              <a:extLst>
                <a:ext uri="{FF2B5EF4-FFF2-40B4-BE49-F238E27FC236}">
                  <a16:creationId xmlns:a16="http://schemas.microsoft.com/office/drawing/2014/main" id="{AB7A0E61-07C9-5F4F-9588-528C54A2851C}"/>
                </a:ext>
              </a:extLst>
            </p:cNvPr>
            <p:cNvSpPr/>
            <p:nvPr/>
          </p:nvSpPr>
          <p:spPr>
            <a:xfrm>
              <a:off x="4975932" y="3610864"/>
              <a:ext cx="1211834" cy="123951"/>
            </a:xfrm>
            <a:prstGeom prst="accentCallout1">
              <a:avLst>
                <a:gd name="adj1" fmla="val 39242"/>
                <a:gd name="adj2" fmla="val 6133"/>
                <a:gd name="adj3" fmla="val -261774"/>
                <a:gd name="adj4" fmla="val 22350"/>
              </a:avLst>
            </a:prstGeom>
            <a:noFill/>
            <a:ln>
              <a:solidFill>
                <a:srgbClr val="FF40FF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ja-JP" sz="1050" dirty="0">
                  <a:latin typeface="Palatino" pitchFamily="2" charset="0"/>
                  <a:ea typeface="Palatino" pitchFamily="2" charset="0"/>
                </a:rPr>
                <a:t>Transient Eddy</a:t>
              </a:r>
              <a:endParaRPr kumimoji="1" lang="ja-JP" altLang="en-US" sz="1050">
                <a:latin typeface="Palatino" pitchFamily="2" charset="0"/>
              </a:endParaRPr>
            </a:p>
          </p:txBody>
        </p:sp>
        <p:sp>
          <p:nvSpPr>
            <p:cNvPr id="38" name="強調線吹き出し 1 37">
              <a:extLst>
                <a:ext uri="{FF2B5EF4-FFF2-40B4-BE49-F238E27FC236}">
                  <a16:creationId xmlns:a16="http://schemas.microsoft.com/office/drawing/2014/main" id="{9BE0D86A-7E67-8742-8DF5-B45C2B0F06F9}"/>
                </a:ext>
              </a:extLst>
            </p:cNvPr>
            <p:cNvSpPr/>
            <p:nvPr/>
          </p:nvSpPr>
          <p:spPr>
            <a:xfrm>
              <a:off x="7768615" y="3708596"/>
              <a:ext cx="1211834" cy="123951"/>
            </a:xfrm>
            <a:prstGeom prst="accentCallout1">
              <a:avLst>
                <a:gd name="adj1" fmla="val 62296"/>
                <a:gd name="adj2" fmla="val 6133"/>
                <a:gd name="adj3" fmla="val -118662"/>
                <a:gd name="adj4" fmla="val -24214"/>
              </a:avLst>
            </a:prstGeom>
            <a:noFill/>
            <a:ln>
              <a:solidFill>
                <a:srgbClr val="00FA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ja-JP" sz="1050" dirty="0" err="1">
                  <a:latin typeface="Palatino" pitchFamily="2" charset="0"/>
                  <a:ea typeface="Palatino" pitchFamily="2" charset="0"/>
                </a:rPr>
                <a:t>Stationaly</a:t>
              </a:r>
              <a:r>
                <a:rPr lang="en-US" altLang="ja-JP" sz="1050" dirty="0">
                  <a:latin typeface="Palatino" pitchFamily="2" charset="0"/>
                  <a:ea typeface="Palatino" pitchFamily="2" charset="0"/>
                </a:rPr>
                <a:t> Eddy</a:t>
              </a:r>
              <a:endParaRPr kumimoji="1" lang="ja-JP" altLang="en-US" sz="1050">
                <a:latin typeface="Palatino" pitchFamily="2" charset="0"/>
              </a:endParaRPr>
            </a:p>
          </p:txBody>
        </p:sp>
        <p:sp>
          <p:nvSpPr>
            <p:cNvPr id="39" name="強調線吹き出し 1 38">
              <a:extLst>
                <a:ext uri="{FF2B5EF4-FFF2-40B4-BE49-F238E27FC236}">
                  <a16:creationId xmlns:a16="http://schemas.microsoft.com/office/drawing/2014/main" id="{678D9B09-3EE2-2A40-9C52-BFB0B97BAF58}"/>
                </a:ext>
              </a:extLst>
            </p:cNvPr>
            <p:cNvSpPr/>
            <p:nvPr/>
          </p:nvSpPr>
          <p:spPr>
            <a:xfrm>
              <a:off x="8374532" y="2667505"/>
              <a:ext cx="1211834" cy="123951"/>
            </a:xfrm>
            <a:prstGeom prst="accentCallout1">
              <a:avLst>
                <a:gd name="adj1" fmla="val 23873"/>
                <a:gd name="adj2" fmla="val 6133"/>
                <a:gd name="adj3" fmla="val 162639"/>
                <a:gd name="adj4" fmla="val -72335"/>
              </a:avLst>
            </a:prstGeom>
            <a:noFill/>
            <a:ln>
              <a:solidFill>
                <a:srgbClr val="FFFC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ja-JP" sz="1050" dirty="0">
                  <a:latin typeface="Palatino" pitchFamily="2" charset="0"/>
                  <a:ea typeface="Palatino" pitchFamily="2" charset="0"/>
                </a:rPr>
                <a:t>Mean</a:t>
              </a:r>
              <a:endParaRPr kumimoji="1" lang="ja-JP" altLang="en-US" sz="1050">
                <a:latin typeface="Palatino" pitchFamily="2" charset="0"/>
              </a:endParaRPr>
            </a:p>
          </p:txBody>
        </p:sp>
        <p:sp>
          <p:nvSpPr>
            <p:cNvPr id="40" name="強調線吹き出し 1 39">
              <a:extLst>
                <a:ext uri="{FF2B5EF4-FFF2-40B4-BE49-F238E27FC236}">
                  <a16:creationId xmlns:a16="http://schemas.microsoft.com/office/drawing/2014/main" id="{7869181A-A304-D349-A1E8-41DF21CF6E18}"/>
                </a:ext>
              </a:extLst>
            </p:cNvPr>
            <p:cNvSpPr/>
            <p:nvPr/>
          </p:nvSpPr>
          <p:spPr>
            <a:xfrm>
              <a:off x="8374532" y="2791456"/>
              <a:ext cx="1211834" cy="123951"/>
            </a:xfrm>
            <a:prstGeom prst="accentCallout1">
              <a:avLst>
                <a:gd name="adj1" fmla="val 39242"/>
                <a:gd name="adj2" fmla="val 6133"/>
                <a:gd name="adj3" fmla="val 136918"/>
                <a:gd name="adj4" fmla="val 6382"/>
              </a:avLst>
            </a:prstGeom>
            <a:noFill/>
            <a:ln>
              <a:solidFill>
                <a:srgbClr val="0432FF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ja-JP" sz="1050" dirty="0">
                  <a:latin typeface="Palatino" pitchFamily="2" charset="0"/>
                  <a:ea typeface="Palatino" pitchFamily="2" charset="0"/>
                </a:rPr>
                <a:t>Total</a:t>
              </a:r>
              <a:endParaRPr kumimoji="1" lang="ja-JP" altLang="en-US" sz="1050">
                <a:latin typeface="Palatino" pitchFamily="2" charset="0"/>
              </a:endParaRPr>
            </a:p>
          </p:txBody>
        </p:sp>
        <p:sp>
          <p:nvSpPr>
            <p:cNvPr id="41" name="強調線吹き出し 1 40">
              <a:extLst>
                <a:ext uri="{FF2B5EF4-FFF2-40B4-BE49-F238E27FC236}">
                  <a16:creationId xmlns:a16="http://schemas.microsoft.com/office/drawing/2014/main" id="{668C8F20-032D-CA41-9DE3-EAD784E3F7FC}"/>
                </a:ext>
              </a:extLst>
            </p:cNvPr>
            <p:cNvSpPr/>
            <p:nvPr/>
          </p:nvSpPr>
          <p:spPr>
            <a:xfrm>
              <a:off x="7768615" y="3578852"/>
              <a:ext cx="1211834" cy="123951"/>
            </a:xfrm>
            <a:prstGeom prst="accentCallout1">
              <a:avLst>
                <a:gd name="adj1" fmla="val 39242"/>
                <a:gd name="adj2" fmla="val 6133"/>
                <a:gd name="adj3" fmla="val -234010"/>
                <a:gd name="adj4" fmla="val 7023"/>
              </a:avLst>
            </a:prstGeom>
            <a:noFill/>
            <a:ln>
              <a:solidFill>
                <a:srgbClr val="FF40FF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ja-JP" sz="1050" dirty="0">
                  <a:latin typeface="Palatino" pitchFamily="2" charset="0"/>
                  <a:ea typeface="Palatino" pitchFamily="2" charset="0"/>
                </a:rPr>
                <a:t>Transient Eddy</a:t>
              </a:r>
              <a:endParaRPr kumimoji="1" lang="ja-JP" altLang="en-US" sz="1050">
                <a:latin typeface="Palatino" pitchFamily="2" charset="0"/>
              </a:endParaRPr>
            </a:p>
          </p:txBody>
        </p:sp>
        <p:sp>
          <p:nvSpPr>
            <p:cNvPr id="42" name="強調線吹き出し 1 41">
              <a:extLst>
                <a:ext uri="{FF2B5EF4-FFF2-40B4-BE49-F238E27FC236}">
                  <a16:creationId xmlns:a16="http://schemas.microsoft.com/office/drawing/2014/main" id="{74B6230C-2A50-9D44-8DAB-23DD1C6E5774}"/>
                </a:ext>
              </a:extLst>
            </p:cNvPr>
            <p:cNvSpPr/>
            <p:nvPr/>
          </p:nvSpPr>
          <p:spPr>
            <a:xfrm>
              <a:off x="4975932" y="5533965"/>
              <a:ext cx="1211834" cy="123951"/>
            </a:xfrm>
            <a:prstGeom prst="accentCallout1">
              <a:avLst>
                <a:gd name="adj1" fmla="val 62296"/>
                <a:gd name="adj2" fmla="val 6133"/>
                <a:gd name="adj3" fmla="val -229715"/>
                <a:gd name="adj4" fmla="val -33139"/>
              </a:avLst>
            </a:prstGeom>
            <a:noFill/>
            <a:ln>
              <a:solidFill>
                <a:srgbClr val="00FA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ja-JP" sz="1050" dirty="0" err="1">
                  <a:latin typeface="Palatino" pitchFamily="2" charset="0"/>
                  <a:ea typeface="Palatino" pitchFamily="2" charset="0"/>
                </a:rPr>
                <a:t>Stationaly</a:t>
              </a:r>
              <a:r>
                <a:rPr lang="en-US" altLang="ja-JP" sz="1050" dirty="0">
                  <a:latin typeface="Palatino" pitchFamily="2" charset="0"/>
                  <a:ea typeface="Palatino" pitchFamily="2" charset="0"/>
                </a:rPr>
                <a:t> Eddy</a:t>
              </a:r>
              <a:endParaRPr kumimoji="1" lang="ja-JP" altLang="en-US" sz="1050">
                <a:latin typeface="Palatino" pitchFamily="2" charset="0"/>
              </a:endParaRPr>
            </a:p>
          </p:txBody>
        </p:sp>
        <p:sp>
          <p:nvSpPr>
            <p:cNvPr id="43" name="強調線吹き出し 1 42">
              <a:extLst>
                <a:ext uri="{FF2B5EF4-FFF2-40B4-BE49-F238E27FC236}">
                  <a16:creationId xmlns:a16="http://schemas.microsoft.com/office/drawing/2014/main" id="{027ADE52-B092-D94F-9584-11E889368AC2}"/>
                </a:ext>
              </a:extLst>
            </p:cNvPr>
            <p:cNvSpPr/>
            <p:nvPr/>
          </p:nvSpPr>
          <p:spPr>
            <a:xfrm>
              <a:off x="5490083" y="4479004"/>
              <a:ext cx="1211834" cy="123951"/>
            </a:xfrm>
            <a:prstGeom prst="accentCallout1">
              <a:avLst>
                <a:gd name="adj1" fmla="val 23873"/>
                <a:gd name="adj2" fmla="val 6133"/>
                <a:gd name="adj3" fmla="val 297489"/>
                <a:gd name="adj4" fmla="val -74769"/>
              </a:avLst>
            </a:prstGeom>
            <a:noFill/>
            <a:ln>
              <a:solidFill>
                <a:srgbClr val="FFFC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ja-JP" sz="1050" dirty="0">
                  <a:latin typeface="Palatino" pitchFamily="2" charset="0"/>
                  <a:ea typeface="Palatino" pitchFamily="2" charset="0"/>
                </a:rPr>
                <a:t>Mean</a:t>
              </a:r>
              <a:endParaRPr kumimoji="1" lang="ja-JP" altLang="en-US" sz="1050">
                <a:latin typeface="Palatino" pitchFamily="2" charset="0"/>
              </a:endParaRPr>
            </a:p>
          </p:txBody>
        </p:sp>
        <p:sp>
          <p:nvSpPr>
            <p:cNvPr id="44" name="強調線吹き出し 1 43">
              <a:extLst>
                <a:ext uri="{FF2B5EF4-FFF2-40B4-BE49-F238E27FC236}">
                  <a16:creationId xmlns:a16="http://schemas.microsoft.com/office/drawing/2014/main" id="{9C7BFEE9-A772-D94D-8927-B73393390473}"/>
                </a:ext>
              </a:extLst>
            </p:cNvPr>
            <p:cNvSpPr/>
            <p:nvPr/>
          </p:nvSpPr>
          <p:spPr>
            <a:xfrm>
              <a:off x="5490083" y="4602955"/>
              <a:ext cx="1211834" cy="123951"/>
            </a:xfrm>
            <a:prstGeom prst="accentCallout1">
              <a:avLst>
                <a:gd name="adj1" fmla="val 39242"/>
                <a:gd name="adj2" fmla="val 6133"/>
                <a:gd name="adj3" fmla="val 57594"/>
                <a:gd name="adj4" fmla="val -4977"/>
              </a:avLst>
            </a:prstGeom>
            <a:noFill/>
            <a:ln>
              <a:solidFill>
                <a:srgbClr val="0432FF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ja-JP" sz="1050" dirty="0">
                  <a:latin typeface="Palatino" pitchFamily="2" charset="0"/>
                  <a:ea typeface="Palatino" pitchFamily="2" charset="0"/>
                </a:rPr>
                <a:t>Total</a:t>
              </a:r>
              <a:endParaRPr kumimoji="1" lang="ja-JP" altLang="en-US" sz="1050">
                <a:latin typeface="Palatino" pitchFamily="2" charset="0"/>
              </a:endParaRPr>
            </a:p>
          </p:txBody>
        </p:sp>
        <p:sp>
          <p:nvSpPr>
            <p:cNvPr id="45" name="強調線吹き出し 1 44">
              <a:extLst>
                <a:ext uri="{FF2B5EF4-FFF2-40B4-BE49-F238E27FC236}">
                  <a16:creationId xmlns:a16="http://schemas.microsoft.com/office/drawing/2014/main" id="{E59AAEFA-EECE-0143-B981-814D3E7804C6}"/>
                </a:ext>
              </a:extLst>
            </p:cNvPr>
            <p:cNvSpPr/>
            <p:nvPr/>
          </p:nvSpPr>
          <p:spPr>
            <a:xfrm>
              <a:off x="4975932" y="5404221"/>
              <a:ext cx="1211834" cy="123951"/>
            </a:xfrm>
            <a:prstGeom prst="accentCallout1">
              <a:avLst>
                <a:gd name="adj1" fmla="val 39242"/>
                <a:gd name="adj2" fmla="val 6133"/>
                <a:gd name="adj3" fmla="val -245909"/>
                <a:gd name="adj4" fmla="val 7429"/>
              </a:avLst>
            </a:prstGeom>
            <a:noFill/>
            <a:ln>
              <a:solidFill>
                <a:srgbClr val="FF40FF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ja-JP" sz="1050" dirty="0">
                  <a:latin typeface="Palatino" pitchFamily="2" charset="0"/>
                  <a:ea typeface="Palatino" pitchFamily="2" charset="0"/>
                </a:rPr>
                <a:t>Transient Eddy</a:t>
              </a:r>
              <a:endParaRPr kumimoji="1" lang="ja-JP" altLang="en-US" sz="1050">
                <a:latin typeface="Palatino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440942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9010CAE9-8F7A-F346-A687-08D5E5BE4221}"/>
              </a:ext>
            </a:extLst>
          </p:cNvPr>
          <p:cNvGrpSpPr/>
          <p:nvPr/>
        </p:nvGrpSpPr>
        <p:grpSpPr>
          <a:xfrm>
            <a:off x="3264711" y="587887"/>
            <a:ext cx="6321655" cy="5396194"/>
            <a:chOff x="3264711" y="587887"/>
            <a:chExt cx="6321655" cy="5396194"/>
          </a:xfrm>
        </p:grpSpPr>
        <p:pic>
          <p:nvPicPr>
            <p:cNvPr id="4" name="図 3">
              <a:extLst>
                <a:ext uri="{FF2B5EF4-FFF2-40B4-BE49-F238E27FC236}">
                  <a16:creationId xmlns:a16="http://schemas.microsoft.com/office/drawing/2014/main" id="{D86671DE-3118-4847-B379-5DC849B5BBE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/>
            <a:stretch/>
          </p:blipFill>
          <p:spPr>
            <a:xfrm rot="5400000">
              <a:off x="3782258" y="3670340"/>
              <a:ext cx="1796194" cy="2831288"/>
            </a:xfrm>
            <a:prstGeom prst="rect">
              <a:avLst/>
            </a:prstGeom>
          </p:spPr>
        </p:pic>
        <p:pic>
          <p:nvPicPr>
            <p:cNvPr id="5" name="図 4">
              <a:extLst>
                <a:ext uri="{FF2B5EF4-FFF2-40B4-BE49-F238E27FC236}">
                  <a16:creationId xmlns:a16="http://schemas.microsoft.com/office/drawing/2014/main" id="{E46DEDD3-1373-384E-8F03-25738F2CBA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 rot="5400000">
              <a:off x="6613548" y="1870340"/>
              <a:ext cx="1796194" cy="2831288"/>
            </a:xfrm>
            <a:prstGeom prst="rect">
              <a:avLst/>
            </a:prstGeom>
          </p:spPr>
        </p:pic>
        <p:pic>
          <p:nvPicPr>
            <p:cNvPr id="6" name="図 5">
              <a:extLst>
                <a:ext uri="{FF2B5EF4-FFF2-40B4-BE49-F238E27FC236}">
                  <a16:creationId xmlns:a16="http://schemas.microsoft.com/office/drawing/2014/main" id="{126534EA-EEB1-6A40-B066-9BFBCDD0643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/>
            <a:stretch/>
          </p:blipFill>
          <p:spPr>
            <a:xfrm rot="5400000">
              <a:off x="3782258" y="1870340"/>
              <a:ext cx="1796194" cy="2831288"/>
            </a:xfrm>
            <a:prstGeom prst="rect">
              <a:avLst/>
            </a:prstGeom>
          </p:spPr>
        </p:pic>
        <p:pic>
          <p:nvPicPr>
            <p:cNvPr id="7" name="図 6">
              <a:extLst>
                <a:ext uri="{FF2B5EF4-FFF2-40B4-BE49-F238E27FC236}">
                  <a16:creationId xmlns:a16="http://schemas.microsoft.com/office/drawing/2014/main" id="{D17FF6D9-B758-E242-8D53-FA7F086FD94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/>
            <a:stretch/>
          </p:blipFill>
          <p:spPr>
            <a:xfrm rot="5400000">
              <a:off x="6613548" y="70340"/>
              <a:ext cx="1796194" cy="2831288"/>
            </a:xfrm>
            <a:prstGeom prst="rect">
              <a:avLst/>
            </a:prstGeom>
          </p:spPr>
        </p:pic>
        <p:pic>
          <p:nvPicPr>
            <p:cNvPr id="8" name="図 7">
              <a:extLst>
                <a:ext uri="{FF2B5EF4-FFF2-40B4-BE49-F238E27FC236}">
                  <a16:creationId xmlns:a16="http://schemas.microsoft.com/office/drawing/2014/main" id="{3DBBE2B4-AB29-AC42-AEF2-1886B1B598F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rcRect/>
            <a:stretch/>
          </p:blipFill>
          <p:spPr>
            <a:xfrm rot="5400000">
              <a:off x="3782258" y="70340"/>
              <a:ext cx="1796194" cy="2831288"/>
            </a:xfrm>
            <a:prstGeom prst="rect">
              <a:avLst/>
            </a:prstGeom>
          </p:spPr>
        </p:pic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98D237A6-8B3C-0B46-A707-5CD73558CA7D}"/>
                </a:ext>
              </a:extLst>
            </p:cNvPr>
            <p:cNvSpPr txBox="1"/>
            <p:nvPr/>
          </p:nvSpPr>
          <p:spPr>
            <a:xfrm>
              <a:off x="3499041" y="872016"/>
              <a:ext cx="7681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>
                  <a:latin typeface="Palatino" pitchFamily="2" charset="0"/>
                  <a:ea typeface="Palatino" pitchFamily="2" charset="0"/>
                </a:rPr>
                <a:t>S1366</a:t>
              </a:r>
            </a:p>
          </p:txBody>
        </p:sp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7504CBAD-7551-0340-8270-32C996D05E33}"/>
                </a:ext>
              </a:extLst>
            </p:cNvPr>
            <p:cNvSpPr txBox="1"/>
            <p:nvPr/>
          </p:nvSpPr>
          <p:spPr>
            <a:xfrm>
              <a:off x="6330331" y="872016"/>
              <a:ext cx="7681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>
                  <a:latin typeface="Palatino" pitchFamily="2" charset="0"/>
                  <a:ea typeface="Palatino" pitchFamily="2" charset="0"/>
                </a:rPr>
                <a:t>S1500</a:t>
              </a:r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676E96AF-284A-A34B-ADDC-5B83E2611C59}"/>
                </a:ext>
              </a:extLst>
            </p:cNvPr>
            <p:cNvSpPr txBox="1"/>
            <p:nvPr/>
          </p:nvSpPr>
          <p:spPr>
            <a:xfrm>
              <a:off x="3499041" y="2635256"/>
              <a:ext cx="7681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>
                  <a:latin typeface="Palatino" pitchFamily="2" charset="0"/>
                  <a:ea typeface="Palatino" pitchFamily="2" charset="0"/>
                </a:rPr>
                <a:t>S1600</a:t>
              </a:r>
            </a:p>
          </p:txBody>
        </p:sp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5A1FDCC2-7D22-A64B-A2B7-65137E2BF6EE}"/>
                </a:ext>
              </a:extLst>
            </p:cNvPr>
            <p:cNvSpPr txBox="1"/>
            <p:nvPr/>
          </p:nvSpPr>
          <p:spPr>
            <a:xfrm>
              <a:off x="6330331" y="2635256"/>
              <a:ext cx="7681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>
                  <a:latin typeface="Palatino" pitchFamily="2" charset="0"/>
                  <a:ea typeface="Palatino" pitchFamily="2" charset="0"/>
                </a:rPr>
                <a:t>S1800</a:t>
              </a:r>
            </a:p>
          </p:txBody>
        </p:sp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2018E9E8-28BF-EE4B-B193-E81B7E0EC5F6}"/>
                </a:ext>
              </a:extLst>
            </p:cNvPr>
            <p:cNvSpPr txBox="1"/>
            <p:nvPr/>
          </p:nvSpPr>
          <p:spPr>
            <a:xfrm>
              <a:off x="3499041" y="4435256"/>
              <a:ext cx="7681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>
                  <a:latin typeface="Palatino" pitchFamily="2" charset="0"/>
                  <a:ea typeface="Palatino" pitchFamily="2" charset="0"/>
                </a:rPr>
                <a:t>S2000</a:t>
              </a:r>
            </a:p>
          </p:txBody>
        </p:sp>
        <p:sp>
          <p:nvSpPr>
            <p:cNvPr id="14" name="強調線吹き出し 1 13">
              <a:extLst>
                <a:ext uri="{FF2B5EF4-FFF2-40B4-BE49-F238E27FC236}">
                  <a16:creationId xmlns:a16="http://schemas.microsoft.com/office/drawing/2014/main" id="{4A9BF8A1-772F-0344-8F7A-35A85E7EAEBE}"/>
                </a:ext>
              </a:extLst>
            </p:cNvPr>
            <p:cNvSpPr/>
            <p:nvPr/>
          </p:nvSpPr>
          <p:spPr>
            <a:xfrm>
              <a:off x="4975932" y="1944414"/>
              <a:ext cx="1211834" cy="123951"/>
            </a:xfrm>
            <a:prstGeom prst="accentCallout1">
              <a:avLst>
                <a:gd name="adj1" fmla="val 62296"/>
                <a:gd name="adj2" fmla="val 6133"/>
                <a:gd name="adj3" fmla="val -300286"/>
                <a:gd name="adj4" fmla="val -37364"/>
              </a:avLst>
            </a:prstGeom>
            <a:noFill/>
            <a:ln>
              <a:solidFill>
                <a:srgbClr val="00FA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ja-JP" sz="1050" dirty="0" err="1">
                  <a:latin typeface="Palatino" pitchFamily="2" charset="0"/>
                  <a:ea typeface="Palatino" pitchFamily="2" charset="0"/>
                </a:rPr>
                <a:t>Stationaly</a:t>
              </a:r>
              <a:r>
                <a:rPr lang="en-US" altLang="ja-JP" sz="1050" dirty="0">
                  <a:latin typeface="Palatino" pitchFamily="2" charset="0"/>
                  <a:ea typeface="Palatino" pitchFamily="2" charset="0"/>
                </a:rPr>
                <a:t> Eddy</a:t>
              </a:r>
              <a:endParaRPr kumimoji="1" lang="ja-JP" altLang="en-US" sz="1050">
                <a:latin typeface="Palatino" pitchFamily="2" charset="0"/>
              </a:endParaRPr>
            </a:p>
          </p:txBody>
        </p:sp>
        <p:sp>
          <p:nvSpPr>
            <p:cNvPr id="15" name="強調線吹き出し 1 14">
              <a:extLst>
                <a:ext uri="{FF2B5EF4-FFF2-40B4-BE49-F238E27FC236}">
                  <a16:creationId xmlns:a16="http://schemas.microsoft.com/office/drawing/2014/main" id="{3535AAC1-C277-904A-8024-FB52FD2C4A29}"/>
                </a:ext>
              </a:extLst>
            </p:cNvPr>
            <p:cNvSpPr/>
            <p:nvPr/>
          </p:nvSpPr>
          <p:spPr>
            <a:xfrm>
              <a:off x="5581849" y="1679933"/>
              <a:ext cx="1211834" cy="123951"/>
            </a:xfrm>
            <a:prstGeom prst="accentCallout1">
              <a:avLst>
                <a:gd name="adj1" fmla="val 23873"/>
                <a:gd name="adj2" fmla="val 6133"/>
                <a:gd name="adj3" fmla="val -129764"/>
                <a:gd name="adj4" fmla="val -2614"/>
              </a:avLst>
            </a:prstGeom>
            <a:noFill/>
            <a:ln>
              <a:solidFill>
                <a:srgbClr val="FFFC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ja-JP" sz="1050" dirty="0">
                  <a:latin typeface="Palatino" pitchFamily="2" charset="0"/>
                  <a:ea typeface="Palatino" pitchFamily="2" charset="0"/>
                </a:rPr>
                <a:t>Mean</a:t>
              </a:r>
              <a:endParaRPr kumimoji="1" lang="ja-JP" altLang="en-US" sz="1050">
                <a:latin typeface="Palatino" pitchFamily="2" charset="0"/>
              </a:endParaRPr>
            </a:p>
          </p:txBody>
        </p:sp>
        <p:sp>
          <p:nvSpPr>
            <p:cNvPr id="16" name="強調線吹き出し 1 15">
              <a:extLst>
                <a:ext uri="{FF2B5EF4-FFF2-40B4-BE49-F238E27FC236}">
                  <a16:creationId xmlns:a16="http://schemas.microsoft.com/office/drawing/2014/main" id="{28CD3C9A-65C2-A643-8593-CAB72D5AAAE1}"/>
                </a:ext>
              </a:extLst>
            </p:cNvPr>
            <p:cNvSpPr/>
            <p:nvPr/>
          </p:nvSpPr>
          <p:spPr>
            <a:xfrm>
              <a:off x="5581849" y="981698"/>
              <a:ext cx="1211834" cy="123951"/>
            </a:xfrm>
            <a:prstGeom prst="accentCallout1">
              <a:avLst>
                <a:gd name="adj1" fmla="val 39242"/>
                <a:gd name="adj2" fmla="val 6133"/>
                <a:gd name="adj3" fmla="val 133771"/>
                <a:gd name="adj4" fmla="val 6312"/>
              </a:avLst>
            </a:prstGeom>
            <a:noFill/>
            <a:ln>
              <a:solidFill>
                <a:srgbClr val="0432FF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ja-JP" sz="1050" dirty="0">
                  <a:latin typeface="Palatino" pitchFamily="2" charset="0"/>
                  <a:ea typeface="Palatino" pitchFamily="2" charset="0"/>
                </a:rPr>
                <a:t>Total</a:t>
              </a:r>
              <a:endParaRPr kumimoji="1" lang="ja-JP" altLang="en-US" sz="1050">
                <a:latin typeface="Palatino" pitchFamily="2" charset="0"/>
              </a:endParaRPr>
            </a:p>
          </p:txBody>
        </p:sp>
        <p:sp>
          <p:nvSpPr>
            <p:cNvPr id="17" name="強調線吹き出し 1 16">
              <a:extLst>
                <a:ext uri="{FF2B5EF4-FFF2-40B4-BE49-F238E27FC236}">
                  <a16:creationId xmlns:a16="http://schemas.microsoft.com/office/drawing/2014/main" id="{2F037DB1-F647-6948-93CC-EC13889FB8CF}"/>
                </a:ext>
              </a:extLst>
            </p:cNvPr>
            <p:cNvSpPr/>
            <p:nvPr/>
          </p:nvSpPr>
          <p:spPr>
            <a:xfrm>
              <a:off x="4975932" y="1814670"/>
              <a:ext cx="1211834" cy="123951"/>
            </a:xfrm>
            <a:prstGeom prst="accentCallout1">
              <a:avLst>
                <a:gd name="adj1" fmla="val 39242"/>
                <a:gd name="adj2" fmla="val 6133"/>
                <a:gd name="adj3" fmla="val -257533"/>
                <a:gd name="adj4" fmla="val 25950"/>
              </a:avLst>
            </a:prstGeom>
            <a:noFill/>
            <a:ln>
              <a:solidFill>
                <a:srgbClr val="FF40FF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ja-JP" sz="1050" dirty="0">
                  <a:latin typeface="Palatino" pitchFamily="2" charset="0"/>
                  <a:ea typeface="Palatino" pitchFamily="2" charset="0"/>
                </a:rPr>
                <a:t>Transient Eddy</a:t>
              </a:r>
              <a:endParaRPr kumimoji="1" lang="ja-JP" altLang="en-US" sz="1050">
                <a:latin typeface="Palatino" pitchFamily="2" charset="0"/>
              </a:endParaRPr>
            </a:p>
          </p:txBody>
        </p:sp>
        <p:sp>
          <p:nvSpPr>
            <p:cNvPr id="18" name="強調線吹き出し 1 17">
              <a:extLst>
                <a:ext uri="{FF2B5EF4-FFF2-40B4-BE49-F238E27FC236}">
                  <a16:creationId xmlns:a16="http://schemas.microsoft.com/office/drawing/2014/main" id="{E62620EA-E87E-D741-A014-FA90036F5449}"/>
                </a:ext>
              </a:extLst>
            </p:cNvPr>
            <p:cNvSpPr/>
            <p:nvPr/>
          </p:nvSpPr>
          <p:spPr>
            <a:xfrm>
              <a:off x="7768615" y="1928741"/>
              <a:ext cx="1211834" cy="123951"/>
            </a:xfrm>
            <a:prstGeom prst="accentCallout1">
              <a:avLst>
                <a:gd name="adj1" fmla="val 62296"/>
                <a:gd name="adj2" fmla="val 6133"/>
                <a:gd name="adj3" fmla="val -264107"/>
                <a:gd name="adj4" fmla="val -41715"/>
              </a:avLst>
            </a:prstGeom>
            <a:noFill/>
            <a:ln>
              <a:solidFill>
                <a:srgbClr val="00FA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ja-JP" sz="1050" dirty="0" err="1">
                  <a:latin typeface="Palatino" pitchFamily="2" charset="0"/>
                  <a:ea typeface="Palatino" pitchFamily="2" charset="0"/>
                </a:rPr>
                <a:t>Stationaly</a:t>
              </a:r>
              <a:r>
                <a:rPr lang="en-US" altLang="ja-JP" sz="1050" dirty="0">
                  <a:latin typeface="Palatino" pitchFamily="2" charset="0"/>
                  <a:ea typeface="Palatino" pitchFamily="2" charset="0"/>
                </a:rPr>
                <a:t> Eddy</a:t>
              </a:r>
              <a:endParaRPr kumimoji="1" lang="ja-JP" altLang="en-US" sz="1050">
                <a:latin typeface="Palatino" pitchFamily="2" charset="0"/>
              </a:endParaRPr>
            </a:p>
          </p:txBody>
        </p:sp>
        <p:sp>
          <p:nvSpPr>
            <p:cNvPr id="19" name="強調線吹き出し 1 18">
              <a:extLst>
                <a:ext uri="{FF2B5EF4-FFF2-40B4-BE49-F238E27FC236}">
                  <a16:creationId xmlns:a16="http://schemas.microsoft.com/office/drawing/2014/main" id="{AA64FD95-0796-994C-A7F0-C379C902B1BA}"/>
                </a:ext>
              </a:extLst>
            </p:cNvPr>
            <p:cNvSpPr/>
            <p:nvPr/>
          </p:nvSpPr>
          <p:spPr>
            <a:xfrm>
              <a:off x="8374532" y="1662466"/>
              <a:ext cx="1211834" cy="123951"/>
            </a:xfrm>
            <a:prstGeom prst="accentCallout1">
              <a:avLst>
                <a:gd name="adj1" fmla="val 23873"/>
                <a:gd name="adj2" fmla="val 6133"/>
                <a:gd name="adj3" fmla="val -133156"/>
                <a:gd name="adj4" fmla="val -15870"/>
              </a:avLst>
            </a:prstGeom>
            <a:noFill/>
            <a:ln>
              <a:solidFill>
                <a:srgbClr val="FFFC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ja-JP" sz="1050" dirty="0">
                  <a:latin typeface="Palatino" pitchFamily="2" charset="0"/>
                  <a:ea typeface="Palatino" pitchFamily="2" charset="0"/>
                </a:rPr>
                <a:t>Mean</a:t>
              </a:r>
              <a:endParaRPr kumimoji="1" lang="ja-JP" altLang="en-US" sz="1050">
                <a:latin typeface="Palatino" pitchFamily="2" charset="0"/>
              </a:endParaRPr>
            </a:p>
          </p:txBody>
        </p:sp>
        <p:sp>
          <p:nvSpPr>
            <p:cNvPr id="20" name="強調線吹き出し 1 19">
              <a:extLst>
                <a:ext uri="{FF2B5EF4-FFF2-40B4-BE49-F238E27FC236}">
                  <a16:creationId xmlns:a16="http://schemas.microsoft.com/office/drawing/2014/main" id="{4BA38F70-5D18-E240-936D-7DDE87D87BE9}"/>
                </a:ext>
              </a:extLst>
            </p:cNvPr>
            <p:cNvSpPr/>
            <p:nvPr/>
          </p:nvSpPr>
          <p:spPr>
            <a:xfrm>
              <a:off x="8374532" y="913448"/>
              <a:ext cx="1211834" cy="123951"/>
            </a:xfrm>
            <a:prstGeom prst="accentCallout1">
              <a:avLst>
                <a:gd name="adj1" fmla="val 39242"/>
                <a:gd name="adj2" fmla="val 6133"/>
                <a:gd name="adj3" fmla="val 93353"/>
                <a:gd name="adj4" fmla="val -9372"/>
              </a:avLst>
            </a:prstGeom>
            <a:noFill/>
            <a:ln>
              <a:solidFill>
                <a:srgbClr val="0432FF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ja-JP" sz="1050" dirty="0">
                  <a:latin typeface="Palatino" pitchFamily="2" charset="0"/>
                  <a:ea typeface="Palatino" pitchFamily="2" charset="0"/>
                </a:rPr>
                <a:t>Total</a:t>
              </a:r>
              <a:endParaRPr kumimoji="1" lang="ja-JP" altLang="en-US" sz="1050">
                <a:latin typeface="Palatino" pitchFamily="2" charset="0"/>
              </a:endParaRPr>
            </a:p>
          </p:txBody>
        </p:sp>
        <p:sp>
          <p:nvSpPr>
            <p:cNvPr id="21" name="強調線吹き出し 1 20">
              <a:extLst>
                <a:ext uri="{FF2B5EF4-FFF2-40B4-BE49-F238E27FC236}">
                  <a16:creationId xmlns:a16="http://schemas.microsoft.com/office/drawing/2014/main" id="{21665281-CEA1-814E-97AD-34EC1131C061}"/>
                </a:ext>
              </a:extLst>
            </p:cNvPr>
            <p:cNvSpPr/>
            <p:nvPr/>
          </p:nvSpPr>
          <p:spPr>
            <a:xfrm>
              <a:off x="7768615" y="1798997"/>
              <a:ext cx="1211834" cy="123951"/>
            </a:xfrm>
            <a:prstGeom prst="accentCallout1">
              <a:avLst>
                <a:gd name="adj1" fmla="val 39242"/>
                <a:gd name="adj2" fmla="val 6133"/>
                <a:gd name="adj3" fmla="val -232518"/>
                <a:gd name="adj4" fmla="val -6517"/>
              </a:avLst>
            </a:prstGeom>
            <a:noFill/>
            <a:ln>
              <a:solidFill>
                <a:srgbClr val="FF40FF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ja-JP" sz="1050" dirty="0">
                  <a:latin typeface="Palatino" pitchFamily="2" charset="0"/>
                  <a:ea typeface="Palatino" pitchFamily="2" charset="0"/>
                </a:rPr>
                <a:t>Transient Eddy</a:t>
              </a:r>
              <a:endParaRPr kumimoji="1" lang="ja-JP" altLang="en-US" sz="1050">
                <a:latin typeface="Palatino" pitchFamily="2" charset="0"/>
              </a:endParaRPr>
            </a:p>
          </p:txBody>
        </p:sp>
        <p:sp>
          <p:nvSpPr>
            <p:cNvPr id="22" name="強調線吹き出し 1 21">
              <a:extLst>
                <a:ext uri="{FF2B5EF4-FFF2-40B4-BE49-F238E27FC236}">
                  <a16:creationId xmlns:a16="http://schemas.microsoft.com/office/drawing/2014/main" id="{3C5DA736-73FF-0D41-9CE6-2891BA38F56C}"/>
                </a:ext>
              </a:extLst>
            </p:cNvPr>
            <p:cNvSpPr/>
            <p:nvPr/>
          </p:nvSpPr>
          <p:spPr>
            <a:xfrm>
              <a:off x="4975932" y="3740608"/>
              <a:ext cx="1211834" cy="123951"/>
            </a:xfrm>
            <a:prstGeom prst="accentCallout1">
              <a:avLst>
                <a:gd name="adj1" fmla="val 62296"/>
                <a:gd name="adj2" fmla="val 6133"/>
                <a:gd name="adj3" fmla="val -236021"/>
                <a:gd name="adj4" fmla="val -58946"/>
              </a:avLst>
            </a:prstGeom>
            <a:noFill/>
            <a:ln>
              <a:solidFill>
                <a:srgbClr val="00FA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ja-JP" sz="1050" dirty="0" err="1">
                  <a:latin typeface="Palatino" pitchFamily="2" charset="0"/>
                  <a:ea typeface="Palatino" pitchFamily="2" charset="0"/>
                </a:rPr>
                <a:t>Stationaly</a:t>
              </a:r>
              <a:r>
                <a:rPr lang="en-US" altLang="ja-JP" sz="1050" dirty="0">
                  <a:latin typeface="Palatino" pitchFamily="2" charset="0"/>
                  <a:ea typeface="Palatino" pitchFamily="2" charset="0"/>
                </a:rPr>
                <a:t> Eddy</a:t>
              </a:r>
              <a:endParaRPr kumimoji="1" lang="ja-JP" altLang="en-US" sz="1050">
                <a:latin typeface="Palatino" pitchFamily="2" charset="0"/>
              </a:endParaRPr>
            </a:p>
          </p:txBody>
        </p:sp>
        <p:sp>
          <p:nvSpPr>
            <p:cNvPr id="23" name="強調線吹き出し 1 22">
              <a:extLst>
                <a:ext uri="{FF2B5EF4-FFF2-40B4-BE49-F238E27FC236}">
                  <a16:creationId xmlns:a16="http://schemas.microsoft.com/office/drawing/2014/main" id="{49965A04-B885-5848-B625-41136954818D}"/>
                </a:ext>
              </a:extLst>
            </p:cNvPr>
            <p:cNvSpPr/>
            <p:nvPr/>
          </p:nvSpPr>
          <p:spPr>
            <a:xfrm>
              <a:off x="5490083" y="3483107"/>
              <a:ext cx="1211834" cy="123951"/>
            </a:xfrm>
            <a:prstGeom prst="accentCallout1">
              <a:avLst>
                <a:gd name="adj1" fmla="val 23873"/>
                <a:gd name="adj2" fmla="val 6133"/>
                <a:gd name="adj3" fmla="val -133015"/>
                <a:gd name="adj4" fmla="val -7753"/>
              </a:avLst>
            </a:prstGeom>
            <a:noFill/>
            <a:ln>
              <a:solidFill>
                <a:srgbClr val="FFFC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ja-JP" sz="1050" dirty="0">
                  <a:latin typeface="Palatino" pitchFamily="2" charset="0"/>
                  <a:ea typeface="Palatino" pitchFamily="2" charset="0"/>
                </a:rPr>
                <a:t>Mean</a:t>
              </a:r>
              <a:endParaRPr kumimoji="1" lang="ja-JP" altLang="en-US" sz="1050">
                <a:latin typeface="Palatino" pitchFamily="2" charset="0"/>
              </a:endParaRPr>
            </a:p>
          </p:txBody>
        </p:sp>
        <p:sp>
          <p:nvSpPr>
            <p:cNvPr id="24" name="強調線吹き出し 1 23">
              <a:extLst>
                <a:ext uri="{FF2B5EF4-FFF2-40B4-BE49-F238E27FC236}">
                  <a16:creationId xmlns:a16="http://schemas.microsoft.com/office/drawing/2014/main" id="{A4CF5E42-B3F9-D047-9B8F-52264186F27D}"/>
                </a:ext>
              </a:extLst>
            </p:cNvPr>
            <p:cNvSpPr/>
            <p:nvPr/>
          </p:nvSpPr>
          <p:spPr>
            <a:xfrm>
              <a:off x="5490083" y="2787610"/>
              <a:ext cx="1211834" cy="123951"/>
            </a:xfrm>
            <a:prstGeom prst="accentCallout1">
              <a:avLst>
                <a:gd name="adj1" fmla="val 39242"/>
                <a:gd name="adj2" fmla="val 6133"/>
                <a:gd name="adj3" fmla="val 159178"/>
                <a:gd name="adj4" fmla="val 5816"/>
              </a:avLst>
            </a:prstGeom>
            <a:noFill/>
            <a:ln>
              <a:solidFill>
                <a:srgbClr val="0432FF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ja-JP" sz="1050" dirty="0">
                  <a:latin typeface="Palatino" pitchFamily="2" charset="0"/>
                  <a:ea typeface="Palatino" pitchFamily="2" charset="0"/>
                </a:rPr>
                <a:t>Total</a:t>
              </a:r>
              <a:endParaRPr kumimoji="1" lang="ja-JP" altLang="en-US" sz="1050">
                <a:latin typeface="Palatino" pitchFamily="2" charset="0"/>
              </a:endParaRPr>
            </a:p>
          </p:txBody>
        </p:sp>
        <p:sp>
          <p:nvSpPr>
            <p:cNvPr id="25" name="強調線吹き出し 1 24">
              <a:extLst>
                <a:ext uri="{FF2B5EF4-FFF2-40B4-BE49-F238E27FC236}">
                  <a16:creationId xmlns:a16="http://schemas.microsoft.com/office/drawing/2014/main" id="{C8E2BCB8-2D69-7D43-8FD1-64BA372BB74E}"/>
                </a:ext>
              </a:extLst>
            </p:cNvPr>
            <p:cNvSpPr/>
            <p:nvPr/>
          </p:nvSpPr>
          <p:spPr>
            <a:xfrm>
              <a:off x="4975932" y="3610864"/>
              <a:ext cx="1211834" cy="123951"/>
            </a:xfrm>
            <a:prstGeom prst="accentCallout1">
              <a:avLst>
                <a:gd name="adj1" fmla="val 39242"/>
                <a:gd name="adj2" fmla="val 6133"/>
                <a:gd name="adj3" fmla="val -244815"/>
                <a:gd name="adj4" fmla="val -1501"/>
              </a:avLst>
            </a:prstGeom>
            <a:noFill/>
            <a:ln>
              <a:solidFill>
                <a:srgbClr val="FF40FF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ja-JP" sz="1050" dirty="0">
                  <a:latin typeface="Palatino" pitchFamily="2" charset="0"/>
                  <a:ea typeface="Palatino" pitchFamily="2" charset="0"/>
                </a:rPr>
                <a:t>Transient Eddy</a:t>
              </a:r>
              <a:endParaRPr kumimoji="1" lang="ja-JP" altLang="en-US" sz="1050">
                <a:latin typeface="Palatino" pitchFamily="2" charset="0"/>
              </a:endParaRPr>
            </a:p>
          </p:txBody>
        </p:sp>
        <p:sp>
          <p:nvSpPr>
            <p:cNvPr id="26" name="強調線吹き出し 1 25">
              <a:extLst>
                <a:ext uri="{FF2B5EF4-FFF2-40B4-BE49-F238E27FC236}">
                  <a16:creationId xmlns:a16="http://schemas.microsoft.com/office/drawing/2014/main" id="{F90A1A1E-8B5E-B049-8596-0C4297C12358}"/>
                </a:ext>
              </a:extLst>
            </p:cNvPr>
            <p:cNvSpPr/>
            <p:nvPr/>
          </p:nvSpPr>
          <p:spPr>
            <a:xfrm>
              <a:off x="7768615" y="3708596"/>
              <a:ext cx="1211834" cy="123951"/>
            </a:xfrm>
            <a:prstGeom prst="accentCallout1">
              <a:avLst>
                <a:gd name="adj1" fmla="val 62296"/>
                <a:gd name="adj2" fmla="val 6133"/>
                <a:gd name="adj3" fmla="val -250093"/>
                <a:gd name="adj4" fmla="val -68013"/>
              </a:avLst>
            </a:prstGeom>
            <a:noFill/>
            <a:ln>
              <a:solidFill>
                <a:srgbClr val="00FA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ja-JP" sz="1050" dirty="0" err="1">
                  <a:latin typeface="Palatino" pitchFamily="2" charset="0"/>
                  <a:ea typeface="Palatino" pitchFamily="2" charset="0"/>
                </a:rPr>
                <a:t>Stationaly</a:t>
              </a:r>
              <a:r>
                <a:rPr lang="en-US" altLang="ja-JP" sz="1050" dirty="0">
                  <a:latin typeface="Palatino" pitchFamily="2" charset="0"/>
                  <a:ea typeface="Palatino" pitchFamily="2" charset="0"/>
                </a:rPr>
                <a:t> Eddy</a:t>
              </a:r>
              <a:endParaRPr kumimoji="1" lang="ja-JP" altLang="en-US" sz="1050">
                <a:latin typeface="Palatino" pitchFamily="2" charset="0"/>
              </a:endParaRPr>
            </a:p>
          </p:txBody>
        </p:sp>
        <p:sp>
          <p:nvSpPr>
            <p:cNvPr id="27" name="強調線吹き出し 1 26">
              <a:extLst>
                <a:ext uri="{FF2B5EF4-FFF2-40B4-BE49-F238E27FC236}">
                  <a16:creationId xmlns:a16="http://schemas.microsoft.com/office/drawing/2014/main" id="{3E1AC447-73D4-FF40-9C1C-404F52F2C5E0}"/>
                </a:ext>
              </a:extLst>
            </p:cNvPr>
            <p:cNvSpPr/>
            <p:nvPr/>
          </p:nvSpPr>
          <p:spPr>
            <a:xfrm>
              <a:off x="8374532" y="3441305"/>
              <a:ext cx="1211834" cy="123951"/>
            </a:xfrm>
            <a:prstGeom prst="accentCallout1">
              <a:avLst>
                <a:gd name="adj1" fmla="val 23873"/>
                <a:gd name="adj2" fmla="val 6133"/>
                <a:gd name="adj3" fmla="val -53586"/>
                <a:gd name="adj4" fmla="val -9021"/>
              </a:avLst>
            </a:prstGeom>
            <a:noFill/>
            <a:ln>
              <a:solidFill>
                <a:srgbClr val="FFFC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ja-JP" sz="1050" dirty="0">
                  <a:latin typeface="Palatino" pitchFamily="2" charset="0"/>
                  <a:ea typeface="Palatino" pitchFamily="2" charset="0"/>
                </a:rPr>
                <a:t>Mean</a:t>
              </a:r>
              <a:endParaRPr kumimoji="1" lang="ja-JP" altLang="en-US" sz="1050">
                <a:latin typeface="Palatino" pitchFamily="2" charset="0"/>
              </a:endParaRPr>
            </a:p>
          </p:txBody>
        </p:sp>
        <p:sp>
          <p:nvSpPr>
            <p:cNvPr id="28" name="強調線吹き出し 1 27">
              <a:extLst>
                <a:ext uri="{FF2B5EF4-FFF2-40B4-BE49-F238E27FC236}">
                  <a16:creationId xmlns:a16="http://schemas.microsoft.com/office/drawing/2014/main" id="{D142DE4C-43D7-9947-92A4-6764076FE039}"/>
                </a:ext>
              </a:extLst>
            </p:cNvPr>
            <p:cNvSpPr/>
            <p:nvPr/>
          </p:nvSpPr>
          <p:spPr>
            <a:xfrm>
              <a:off x="8374532" y="2715884"/>
              <a:ext cx="1211834" cy="123951"/>
            </a:xfrm>
            <a:prstGeom prst="accentCallout1">
              <a:avLst>
                <a:gd name="adj1" fmla="val 39242"/>
                <a:gd name="adj2" fmla="val 6133"/>
                <a:gd name="adj3" fmla="val 310748"/>
                <a:gd name="adj4" fmla="val -36550"/>
              </a:avLst>
            </a:prstGeom>
            <a:noFill/>
            <a:ln>
              <a:solidFill>
                <a:srgbClr val="0432FF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ja-JP" sz="1050" dirty="0">
                  <a:latin typeface="Palatino" pitchFamily="2" charset="0"/>
                  <a:ea typeface="Palatino" pitchFamily="2" charset="0"/>
                </a:rPr>
                <a:t>Total</a:t>
              </a:r>
              <a:endParaRPr kumimoji="1" lang="ja-JP" altLang="en-US" sz="1050">
                <a:latin typeface="Palatino" pitchFamily="2" charset="0"/>
              </a:endParaRPr>
            </a:p>
          </p:txBody>
        </p:sp>
        <p:sp>
          <p:nvSpPr>
            <p:cNvPr id="29" name="強調線吹き出し 1 28">
              <a:extLst>
                <a:ext uri="{FF2B5EF4-FFF2-40B4-BE49-F238E27FC236}">
                  <a16:creationId xmlns:a16="http://schemas.microsoft.com/office/drawing/2014/main" id="{19D672A4-8A5C-C540-9D15-48DF8B33E7C9}"/>
                </a:ext>
              </a:extLst>
            </p:cNvPr>
            <p:cNvSpPr/>
            <p:nvPr/>
          </p:nvSpPr>
          <p:spPr>
            <a:xfrm>
              <a:off x="7768615" y="3578852"/>
              <a:ext cx="1211834" cy="123951"/>
            </a:xfrm>
            <a:prstGeom prst="accentCallout1">
              <a:avLst>
                <a:gd name="adj1" fmla="val 39242"/>
                <a:gd name="adj2" fmla="val 6133"/>
                <a:gd name="adj3" fmla="val -234010"/>
                <a:gd name="adj4" fmla="val 7023"/>
              </a:avLst>
            </a:prstGeom>
            <a:noFill/>
            <a:ln>
              <a:solidFill>
                <a:srgbClr val="FF40FF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ja-JP" sz="1050" dirty="0">
                  <a:latin typeface="Palatino" pitchFamily="2" charset="0"/>
                  <a:ea typeface="Palatino" pitchFamily="2" charset="0"/>
                </a:rPr>
                <a:t>Transient Eddy</a:t>
              </a:r>
              <a:endParaRPr kumimoji="1" lang="ja-JP" altLang="en-US" sz="1050">
                <a:latin typeface="Palatino" pitchFamily="2" charset="0"/>
              </a:endParaRPr>
            </a:p>
          </p:txBody>
        </p:sp>
        <p:sp>
          <p:nvSpPr>
            <p:cNvPr id="30" name="強調線吹き出し 1 29">
              <a:extLst>
                <a:ext uri="{FF2B5EF4-FFF2-40B4-BE49-F238E27FC236}">
                  <a16:creationId xmlns:a16="http://schemas.microsoft.com/office/drawing/2014/main" id="{7E7683DE-CDC7-4940-BD79-12C0E578B4C3}"/>
                </a:ext>
              </a:extLst>
            </p:cNvPr>
            <p:cNvSpPr/>
            <p:nvPr/>
          </p:nvSpPr>
          <p:spPr>
            <a:xfrm>
              <a:off x="4975932" y="5533965"/>
              <a:ext cx="1211834" cy="123951"/>
            </a:xfrm>
            <a:prstGeom prst="accentCallout1">
              <a:avLst>
                <a:gd name="adj1" fmla="val 62296"/>
                <a:gd name="adj2" fmla="val 6133"/>
                <a:gd name="adj3" fmla="val -346641"/>
                <a:gd name="adj4" fmla="val -4427"/>
              </a:avLst>
            </a:prstGeom>
            <a:noFill/>
            <a:ln>
              <a:solidFill>
                <a:srgbClr val="00FA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ja-JP" sz="1050" dirty="0" err="1">
                  <a:latin typeface="Palatino" pitchFamily="2" charset="0"/>
                  <a:ea typeface="Palatino" pitchFamily="2" charset="0"/>
                </a:rPr>
                <a:t>Stationaly</a:t>
              </a:r>
              <a:r>
                <a:rPr lang="en-US" altLang="ja-JP" sz="1050" dirty="0">
                  <a:latin typeface="Palatino" pitchFamily="2" charset="0"/>
                  <a:ea typeface="Palatino" pitchFamily="2" charset="0"/>
                </a:rPr>
                <a:t> Eddy</a:t>
              </a:r>
              <a:endParaRPr kumimoji="1" lang="ja-JP" altLang="en-US" sz="1050">
                <a:latin typeface="Palatino" pitchFamily="2" charset="0"/>
              </a:endParaRPr>
            </a:p>
          </p:txBody>
        </p:sp>
        <p:sp>
          <p:nvSpPr>
            <p:cNvPr id="31" name="強調線吹き出し 1 30">
              <a:extLst>
                <a:ext uri="{FF2B5EF4-FFF2-40B4-BE49-F238E27FC236}">
                  <a16:creationId xmlns:a16="http://schemas.microsoft.com/office/drawing/2014/main" id="{B3494E2D-E531-5D40-A87D-6504CF026997}"/>
                </a:ext>
              </a:extLst>
            </p:cNvPr>
            <p:cNvSpPr/>
            <p:nvPr/>
          </p:nvSpPr>
          <p:spPr>
            <a:xfrm>
              <a:off x="5490082" y="5274477"/>
              <a:ext cx="1211834" cy="123951"/>
            </a:xfrm>
            <a:prstGeom prst="accentCallout1">
              <a:avLst>
                <a:gd name="adj1" fmla="val 23873"/>
                <a:gd name="adj2" fmla="val 6133"/>
                <a:gd name="adj3" fmla="val -105284"/>
                <a:gd name="adj4" fmla="val -4084"/>
              </a:avLst>
            </a:prstGeom>
            <a:noFill/>
            <a:ln>
              <a:solidFill>
                <a:srgbClr val="FFFC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ja-JP" sz="1050" dirty="0">
                  <a:latin typeface="Palatino" pitchFamily="2" charset="0"/>
                  <a:ea typeface="Palatino" pitchFamily="2" charset="0"/>
                </a:rPr>
                <a:t>Mean</a:t>
              </a:r>
              <a:endParaRPr kumimoji="1" lang="ja-JP" altLang="en-US" sz="1050">
                <a:latin typeface="Palatino" pitchFamily="2" charset="0"/>
              </a:endParaRPr>
            </a:p>
          </p:txBody>
        </p:sp>
        <p:sp>
          <p:nvSpPr>
            <p:cNvPr id="32" name="強調線吹き出し 1 31">
              <a:extLst>
                <a:ext uri="{FF2B5EF4-FFF2-40B4-BE49-F238E27FC236}">
                  <a16:creationId xmlns:a16="http://schemas.microsoft.com/office/drawing/2014/main" id="{E1ADCE07-A26F-274A-8533-6D6B6BE5EF8F}"/>
                </a:ext>
              </a:extLst>
            </p:cNvPr>
            <p:cNvSpPr/>
            <p:nvPr/>
          </p:nvSpPr>
          <p:spPr>
            <a:xfrm>
              <a:off x="5490083" y="4496775"/>
              <a:ext cx="1211834" cy="123951"/>
            </a:xfrm>
            <a:prstGeom prst="accentCallout1">
              <a:avLst>
                <a:gd name="adj1" fmla="val 39242"/>
                <a:gd name="adj2" fmla="val 6133"/>
                <a:gd name="adj3" fmla="val 324696"/>
                <a:gd name="adj4" fmla="val -30996"/>
              </a:avLst>
            </a:prstGeom>
            <a:noFill/>
            <a:ln>
              <a:solidFill>
                <a:srgbClr val="0432FF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ja-JP" sz="1050" dirty="0">
                  <a:latin typeface="Palatino" pitchFamily="2" charset="0"/>
                  <a:ea typeface="Palatino" pitchFamily="2" charset="0"/>
                </a:rPr>
                <a:t>Total</a:t>
              </a:r>
              <a:endParaRPr kumimoji="1" lang="ja-JP" altLang="en-US" sz="1050">
                <a:latin typeface="Palatino" pitchFamily="2" charset="0"/>
              </a:endParaRPr>
            </a:p>
          </p:txBody>
        </p:sp>
        <p:sp>
          <p:nvSpPr>
            <p:cNvPr id="33" name="強調線吹き出し 1 32">
              <a:extLst>
                <a:ext uri="{FF2B5EF4-FFF2-40B4-BE49-F238E27FC236}">
                  <a16:creationId xmlns:a16="http://schemas.microsoft.com/office/drawing/2014/main" id="{56611B86-FB66-1845-8172-38914E810ACE}"/>
                </a:ext>
              </a:extLst>
            </p:cNvPr>
            <p:cNvSpPr/>
            <p:nvPr/>
          </p:nvSpPr>
          <p:spPr>
            <a:xfrm>
              <a:off x="4975932" y="5404221"/>
              <a:ext cx="1211834" cy="123951"/>
            </a:xfrm>
            <a:prstGeom prst="accentCallout1">
              <a:avLst>
                <a:gd name="adj1" fmla="val 39242"/>
                <a:gd name="adj2" fmla="val 6133"/>
                <a:gd name="adj3" fmla="val -252380"/>
                <a:gd name="adj4" fmla="val 308"/>
              </a:avLst>
            </a:prstGeom>
            <a:noFill/>
            <a:ln>
              <a:solidFill>
                <a:srgbClr val="FF40FF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ja-JP" sz="1050" dirty="0">
                  <a:latin typeface="Palatino" pitchFamily="2" charset="0"/>
                  <a:ea typeface="Palatino" pitchFamily="2" charset="0"/>
                </a:rPr>
                <a:t>Transient Eddy</a:t>
              </a:r>
              <a:endParaRPr kumimoji="1" lang="ja-JP" altLang="en-US" sz="1050">
                <a:latin typeface="Palatino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56441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グループ化 70">
            <a:extLst>
              <a:ext uri="{FF2B5EF4-FFF2-40B4-BE49-F238E27FC236}">
                <a16:creationId xmlns:a16="http://schemas.microsoft.com/office/drawing/2014/main" id="{3CEC4BEE-DD65-1D48-9A10-75AE2174179E}"/>
              </a:ext>
            </a:extLst>
          </p:cNvPr>
          <p:cNvGrpSpPr/>
          <p:nvPr/>
        </p:nvGrpSpPr>
        <p:grpSpPr>
          <a:xfrm>
            <a:off x="4352925" y="1346503"/>
            <a:ext cx="4698613" cy="1949430"/>
            <a:chOff x="4352925" y="1346503"/>
            <a:chExt cx="4698613" cy="1949430"/>
          </a:xfrm>
        </p:grpSpPr>
        <p:pic>
          <p:nvPicPr>
            <p:cNvPr id="21" name="図 20">
              <a:extLst>
                <a:ext uri="{FF2B5EF4-FFF2-40B4-BE49-F238E27FC236}">
                  <a16:creationId xmlns:a16="http://schemas.microsoft.com/office/drawing/2014/main" id="{4D10D508-87CB-A34C-83F5-42B7BD544B1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6677" b="5883"/>
            <a:stretch/>
          </p:blipFill>
          <p:spPr>
            <a:xfrm>
              <a:off x="4352925" y="1514006"/>
              <a:ext cx="3486150" cy="1781927"/>
            </a:xfrm>
            <a:prstGeom prst="rect">
              <a:avLst/>
            </a:prstGeom>
          </p:spPr>
        </p:pic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B9B39199-90BB-DA4C-B723-FE4103C864F3}"/>
                </a:ext>
              </a:extLst>
            </p:cNvPr>
            <p:cNvSpPr txBox="1"/>
            <p:nvPr/>
          </p:nvSpPr>
          <p:spPr>
            <a:xfrm>
              <a:off x="7687065" y="2442920"/>
              <a:ext cx="5950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600" dirty="0">
                  <a:latin typeface="Palatino" pitchFamily="2" charset="0"/>
                  <a:ea typeface="Palatino" pitchFamily="2" charset="0"/>
                </a:rPr>
                <a:t>1380</a:t>
              </a:r>
              <a:endParaRPr kumimoji="1" lang="ja-JP" altLang="en-US" sz="1600">
                <a:latin typeface="Palatino" pitchFamily="2" charset="0"/>
              </a:endParaRPr>
            </a:p>
          </p:txBody>
        </p:sp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D866A219-BD01-7D42-894B-7FD4F2236775}"/>
                </a:ext>
              </a:extLst>
            </p:cNvPr>
            <p:cNvSpPr txBox="1"/>
            <p:nvPr/>
          </p:nvSpPr>
          <p:spPr>
            <a:xfrm>
              <a:off x="7687065" y="2719919"/>
              <a:ext cx="5950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600" dirty="0">
                  <a:latin typeface="Palatino" pitchFamily="2" charset="0"/>
                  <a:ea typeface="Palatino" pitchFamily="2" charset="0"/>
                </a:rPr>
                <a:t>1200</a:t>
              </a:r>
              <a:endParaRPr kumimoji="1" lang="ja-JP" altLang="en-US" sz="1600">
                <a:latin typeface="Palatino" pitchFamily="2" charset="0"/>
              </a:endParaRPr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95908427-B33C-2C40-B8C8-97E6164E317C}"/>
                </a:ext>
              </a:extLst>
            </p:cNvPr>
            <p:cNvSpPr txBox="1"/>
            <p:nvPr/>
          </p:nvSpPr>
          <p:spPr>
            <a:xfrm>
              <a:off x="7687064" y="2214320"/>
              <a:ext cx="5950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600" dirty="0">
                  <a:latin typeface="Palatino" pitchFamily="2" charset="0"/>
                  <a:ea typeface="Palatino" pitchFamily="2" charset="0"/>
                </a:rPr>
                <a:t>1500</a:t>
              </a:r>
              <a:endParaRPr kumimoji="1" lang="ja-JP" altLang="en-US" sz="1600">
                <a:latin typeface="Palatino" pitchFamily="2" charset="0"/>
              </a:endParaRPr>
            </a:p>
          </p:txBody>
        </p:sp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FB44EE1E-0C0D-5144-A554-7ADDB5D1F2BB}"/>
                </a:ext>
              </a:extLst>
            </p:cNvPr>
            <p:cNvSpPr txBox="1"/>
            <p:nvPr/>
          </p:nvSpPr>
          <p:spPr>
            <a:xfrm>
              <a:off x="7687063" y="2046045"/>
              <a:ext cx="5950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600" dirty="0">
                  <a:latin typeface="Palatino" pitchFamily="2" charset="0"/>
                  <a:ea typeface="Palatino" pitchFamily="2" charset="0"/>
                </a:rPr>
                <a:t>1550</a:t>
              </a:r>
              <a:endParaRPr kumimoji="1" lang="ja-JP" altLang="en-US" sz="1600">
                <a:latin typeface="Palatino" pitchFamily="2" charset="0"/>
              </a:endParaRPr>
            </a:p>
          </p:txBody>
        </p:sp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24142566-69CC-5A48-881A-CC55BD221451}"/>
                </a:ext>
              </a:extLst>
            </p:cNvPr>
            <p:cNvSpPr txBox="1"/>
            <p:nvPr/>
          </p:nvSpPr>
          <p:spPr>
            <a:xfrm>
              <a:off x="7687062" y="1877770"/>
              <a:ext cx="13644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600" dirty="0">
                  <a:latin typeface="Palatino" pitchFamily="2" charset="0"/>
                  <a:ea typeface="Palatino" pitchFamily="2" charset="0"/>
                </a:rPr>
                <a:t>1570 [W/m</a:t>
              </a:r>
              <a:r>
                <a:rPr lang="en-US" altLang="ja-JP" sz="1600" baseline="30000" dirty="0">
                  <a:latin typeface="Palatino" pitchFamily="2" charset="0"/>
                  <a:ea typeface="Palatino" pitchFamily="2" charset="0"/>
                </a:rPr>
                <a:t>2</a:t>
              </a:r>
              <a:r>
                <a:rPr lang="en-US" altLang="ja-JP" sz="1600" dirty="0">
                  <a:latin typeface="Palatino" pitchFamily="2" charset="0"/>
                  <a:ea typeface="Palatino" pitchFamily="2" charset="0"/>
                </a:rPr>
                <a:t>]</a:t>
              </a:r>
              <a:endParaRPr lang="ja-JP" altLang="en-US" sz="1600">
                <a:latin typeface="Palatino" pitchFamily="2" charset="0"/>
              </a:endParaRPr>
            </a:p>
          </p:txBody>
        </p:sp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5BCBC37A-9928-A54A-B56D-B9915123B39A}"/>
                </a:ext>
              </a:extLst>
            </p:cNvPr>
            <p:cNvSpPr txBox="1"/>
            <p:nvPr/>
          </p:nvSpPr>
          <p:spPr>
            <a:xfrm>
              <a:off x="4866421" y="1346503"/>
              <a:ext cx="27111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b="1" dirty="0">
                  <a:latin typeface="Optima" panose="02000503060000020004" pitchFamily="2" charset="0"/>
                  <a:ea typeface="Palatino" pitchFamily="2" charset="0"/>
                </a:rPr>
                <a:t>OLR </a:t>
              </a:r>
              <a:r>
                <a:rPr kumimoji="1" lang="en-US" altLang="ja-JP" sz="1200" b="1" dirty="0">
                  <a:latin typeface="Optima" panose="02000503060000020004" pitchFamily="2" charset="0"/>
                  <a:ea typeface="Palatino" pitchFamily="2" charset="0"/>
                </a:rPr>
                <a:t>(outgoing longwave radiation)</a:t>
              </a:r>
              <a:endParaRPr kumimoji="1" lang="ja-JP" altLang="en-US" b="1">
                <a:latin typeface="Optima" panose="02000503060000020004" pitchFamily="2" charset="0"/>
              </a:endParaRPr>
            </a:p>
          </p:txBody>
        </p:sp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3DC5BAD5-F26D-7140-968B-B8A14714E919}"/>
                </a:ext>
              </a:extLst>
            </p:cNvPr>
            <p:cNvSpPr txBox="1"/>
            <p:nvPr/>
          </p:nvSpPr>
          <p:spPr>
            <a:xfrm>
              <a:off x="7733710" y="1624970"/>
              <a:ext cx="10967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400" dirty="0">
                  <a:latin typeface="Palatino" pitchFamily="2" charset="0"/>
                  <a:ea typeface="Palatino" pitchFamily="2" charset="0"/>
                </a:rPr>
                <a:t>Solar const.</a:t>
              </a:r>
            </a:p>
          </p:txBody>
        </p:sp>
        <p:sp>
          <p:nvSpPr>
            <p:cNvPr id="63" name="テキスト ボックス 62">
              <a:extLst>
                <a:ext uri="{FF2B5EF4-FFF2-40B4-BE49-F238E27FC236}">
                  <a16:creationId xmlns:a16="http://schemas.microsoft.com/office/drawing/2014/main" id="{B4ACCC81-457B-7C4C-B72F-5D98B0D724BE}"/>
                </a:ext>
              </a:extLst>
            </p:cNvPr>
            <p:cNvSpPr txBox="1"/>
            <p:nvPr/>
          </p:nvSpPr>
          <p:spPr>
            <a:xfrm>
              <a:off x="6109265" y="2980918"/>
              <a:ext cx="4443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200" dirty="0">
                  <a:latin typeface="Palatino" pitchFamily="2" charset="0"/>
                  <a:ea typeface="Palatino" pitchFamily="2" charset="0"/>
                </a:rPr>
                <a:t>Lat.</a:t>
              </a:r>
              <a:endParaRPr kumimoji="1" lang="ja-JP" altLang="en-US" sz="1200">
                <a:latin typeface="Palatino" pitchFamily="2" charset="0"/>
              </a:endParaRPr>
            </a:p>
          </p:txBody>
        </p:sp>
        <p:cxnSp>
          <p:nvCxnSpPr>
            <p:cNvPr id="68" name="直線コネクタ 67">
              <a:extLst>
                <a:ext uri="{FF2B5EF4-FFF2-40B4-BE49-F238E27FC236}">
                  <a16:creationId xmlns:a16="http://schemas.microsoft.com/office/drawing/2014/main" id="{CBAF01F8-1A35-234E-9E20-1030E4BF1333}"/>
                </a:ext>
              </a:extLst>
            </p:cNvPr>
            <p:cNvCxnSpPr/>
            <p:nvPr/>
          </p:nvCxnSpPr>
          <p:spPr>
            <a:xfrm>
              <a:off x="5215348" y="1764930"/>
              <a:ext cx="236220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テキスト ボックス 69">
              <a:extLst>
                <a:ext uri="{FF2B5EF4-FFF2-40B4-BE49-F238E27FC236}">
                  <a16:creationId xmlns:a16="http://schemas.microsoft.com/office/drawing/2014/main" id="{155BD530-4EE0-0449-A0A4-06E2BAB42E19}"/>
                </a:ext>
              </a:extLst>
            </p:cNvPr>
            <p:cNvSpPr txBox="1"/>
            <p:nvPr/>
          </p:nvSpPr>
          <p:spPr>
            <a:xfrm>
              <a:off x="6553617" y="1531169"/>
              <a:ext cx="10502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400" dirty="0">
                  <a:solidFill>
                    <a:schemeClr val="accent1"/>
                  </a:solidFill>
                  <a:latin typeface="Palatino" pitchFamily="2" charset="0"/>
                  <a:ea typeface="Palatino" pitchFamily="2" charset="0"/>
                </a:rPr>
                <a:t>Upper lim.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10308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51F30890-F518-D449-B37B-52996DA6507E}"/>
              </a:ext>
            </a:extLst>
          </p:cNvPr>
          <p:cNvGrpSpPr/>
          <p:nvPr/>
        </p:nvGrpSpPr>
        <p:grpSpPr>
          <a:xfrm>
            <a:off x="3977548" y="1531169"/>
            <a:ext cx="3600000" cy="3233588"/>
            <a:chOff x="3977548" y="1531169"/>
            <a:chExt cx="3600000" cy="3233588"/>
          </a:xfrm>
        </p:grpSpPr>
        <p:pic>
          <p:nvPicPr>
            <p:cNvPr id="3" name="図 2">
              <a:extLst>
                <a:ext uri="{FF2B5EF4-FFF2-40B4-BE49-F238E27FC236}">
                  <a16:creationId xmlns:a16="http://schemas.microsoft.com/office/drawing/2014/main" id="{2E0BA113-6093-B042-A30E-35A1EE95FF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77548" y="1531169"/>
              <a:ext cx="3600000" cy="3233588"/>
            </a:xfrm>
            <a:prstGeom prst="rect">
              <a:avLst/>
            </a:prstGeom>
          </p:spPr>
        </p:pic>
        <p:sp>
          <p:nvSpPr>
            <p:cNvPr id="4" name="テキスト ボックス 3">
              <a:extLst>
                <a:ext uri="{FF2B5EF4-FFF2-40B4-BE49-F238E27FC236}">
                  <a16:creationId xmlns:a16="http://schemas.microsoft.com/office/drawing/2014/main" id="{D7684AFA-8906-7946-B596-4BF6C77FECED}"/>
                </a:ext>
              </a:extLst>
            </p:cNvPr>
            <p:cNvSpPr txBox="1"/>
            <p:nvPr/>
          </p:nvSpPr>
          <p:spPr>
            <a:xfrm>
              <a:off x="4421984" y="1810737"/>
              <a:ext cx="27111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b="1" dirty="0">
                  <a:latin typeface="Optima" panose="02000503060000020004" pitchFamily="2" charset="0"/>
                  <a:ea typeface="Palatino" pitchFamily="2" charset="0"/>
                </a:rPr>
                <a:t>OLR </a:t>
              </a:r>
              <a:r>
                <a:rPr kumimoji="1" lang="en-US" altLang="ja-JP" sz="1200" b="1" dirty="0">
                  <a:latin typeface="Optima" panose="02000503060000020004" pitchFamily="2" charset="0"/>
                  <a:ea typeface="Palatino" pitchFamily="2" charset="0"/>
                </a:rPr>
                <a:t>(outgoing longwave radiation)</a:t>
              </a:r>
              <a:endParaRPr kumimoji="1" lang="ja-JP" altLang="en-US" b="1">
                <a:latin typeface="Optima" panose="02000503060000020004" pitchFamily="2" charset="0"/>
              </a:endParaRPr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A6399B70-478D-474F-A571-082E4C1BA1CC}"/>
                </a:ext>
              </a:extLst>
            </p:cNvPr>
            <p:cNvSpPr txBox="1"/>
            <p:nvPr/>
          </p:nvSpPr>
          <p:spPr>
            <a:xfrm>
              <a:off x="5611572" y="3914368"/>
              <a:ext cx="96885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200" dirty="0">
                  <a:latin typeface="Palatino" pitchFamily="2" charset="0"/>
                  <a:ea typeface="Palatino" pitchFamily="2" charset="0"/>
                </a:rPr>
                <a:t>Surf. Temp.</a:t>
              </a:r>
              <a:endParaRPr kumimoji="1" lang="ja-JP" altLang="en-US" sz="1200">
                <a:latin typeface="Palatino" pitchFamily="2" charset="0"/>
              </a:endParaRPr>
            </a:p>
          </p:txBody>
        </p:sp>
        <p:cxnSp>
          <p:nvCxnSpPr>
            <p:cNvPr id="9" name="直線コネクタ 8">
              <a:extLst>
                <a:ext uri="{FF2B5EF4-FFF2-40B4-BE49-F238E27FC236}">
                  <a16:creationId xmlns:a16="http://schemas.microsoft.com/office/drawing/2014/main" id="{73D88008-9ADB-7048-8782-35210C53DF11}"/>
                </a:ext>
              </a:extLst>
            </p:cNvPr>
            <p:cNvCxnSpPr/>
            <p:nvPr/>
          </p:nvCxnSpPr>
          <p:spPr>
            <a:xfrm>
              <a:off x="4570972" y="2943632"/>
              <a:ext cx="236220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E388AAFB-66E2-6D42-A47F-BA2F06B84629}"/>
                </a:ext>
              </a:extLst>
            </p:cNvPr>
            <p:cNvSpPr txBox="1"/>
            <p:nvPr/>
          </p:nvSpPr>
          <p:spPr>
            <a:xfrm>
              <a:off x="5909241" y="2709871"/>
              <a:ext cx="10502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400" dirty="0">
                  <a:solidFill>
                    <a:schemeClr val="accent1"/>
                  </a:solidFill>
                  <a:latin typeface="Palatino" pitchFamily="2" charset="0"/>
                  <a:ea typeface="Palatino" pitchFamily="2" charset="0"/>
                </a:rPr>
                <a:t>Upper lim.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53303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グループ化 27">
            <a:extLst>
              <a:ext uri="{FF2B5EF4-FFF2-40B4-BE49-F238E27FC236}">
                <a16:creationId xmlns:a16="http://schemas.microsoft.com/office/drawing/2014/main" id="{24697A30-CC30-FF47-8583-33DBFB28ECD9}"/>
              </a:ext>
            </a:extLst>
          </p:cNvPr>
          <p:cNvGrpSpPr/>
          <p:nvPr/>
        </p:nvGrpSpPr>
        <p:grpSpPr>
          <a:xfrm>
            <a:off x="2754862" y="630350"/>
            <a:ext cx="6712376" cy="5341150"/>
            <a:chOff x="2754862" y="630350"/>
            <a:chExt cx="6712376" cy="5341150"/>
          </a:xfrm>
        </p:grpSpPr>
        <p:pic>
          <p:nvPicPr>
            <p:cNvPr id="3" name="図 2">
              <a:extLst>
                <a:ext uri="{FF2B5EF4-FFF2-40B4-BE49-F238E27FC236}">
                  <a16:creationId xmlns:a16="http://schemas.microsoft.com/office/drawing/2014/main" id="{CA60D247-7FD8-944A-BFAC-9CAD9BEF2C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54862" y="630350"/>
              <a:ext cx="3341138" cy="1800000"/>
            </a:xfrm>
            <a:prstGeom prst="rect">
              <a:avLst/>
            </a:prstGeom>
          </p:spPr>
        </p:pic>
        <p:pic>
          <p:nvPicPr>
            <p:cNvPr id="5" name="図 4">
              <a:extLst>
                <a:ext uri="{FF2B5EF4-FFF2-40B4-BE49-F238E27FC236}">
                  <a16:creationId xmlns:a16="http://schemas.microsoft.com/office/drawing/2014/main" id="{25DF3999-D8EE-7A42-A396-3A1DADA865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95999" y="630350"/>
              <a:ext cx="3371237" cy="1800000"/>
            </a:xfrm>
            <a:prstGeom prst="rect">
              <a:avLst/>
            </a:prstGeom>
          </p:spPr>
        </p:pic>
        <p:pic>
          <p:nvPicPr>
            <p:cNvPr id="7" name="図 6">
              <a:extLst>
                <a:ext uri="{FF2B5EF4-FFF2-40B4-BE49-F238E27FC236}">
                  <a16:creationId xmlns:a16="http://schemas.microsoft.com/office/drawing/2014/main" id="{107480E2-9B8B-FD4A-ABD1-E7C684F976A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754862" y="2371500"/>
              <a:ext cx="3371237" cy="1800000"/>
            </a:xfrm>
            <a:prstGeom prst="rect">
              <a:avLst/>
            </a:prstGeom>
          </p:spPr>
        </p:pic>
        <p:pic>
          <p:nvPicPr>
            <p:cNvPr id="9" name="図 8">
              <a:extLst>
                <a:ext uri="{FF2B5EF4-FFF2-40B4-BE49-F238E27FC236}">
                  <a16:creationId xmlns:a16="http://schemas.microsoft.com/office/drawing/2014/main" id="{B1489011-6B92-B44A-8611-2C9B6E003D0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096000" y="2371500"/>
              <a:ext cx="3371238" cy="1800000"/>
            </a:xfrm>
            <a:prstGeom prst="rect">
              <a:avLst/>
            </a:prstGeom>
          </p:spPr>
        </p:pic>
        <p:pic>
          <p:nvPicPr>
            <p:cNvPr id="11" name="図 10">
              <a:extLst>
                <a:ext uri="{FF2B5EF4-FFF2-40B4-BE49-F238E27FC236}">
                  <a16:creationId xmlns:a16="http://schemas.microsoft.com/office/drawing/2014/main" id="{9981D309-97B1-644B-815E-52664C88D7E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754862" y="4171500"/>
              <a:ext cx="3341137" cy="1800000"/>
            </a:xfrm>
            <a:prstGeom prst="rect">
              <a:avLst/>
            </a:prstGeom>
          </p:spPr>
        </p:pic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2D9B2013-E23A-7C4A-A513-FC5FA6D3698F}"/>
                </a:ext>
              </a:extLst>
            </p:cNvPr>
            <p:cNvSpPr txBox="1"/>
            <p:nvPr/>
          </p:nvSpPr>
          <p:spPr>
            <a:xfrm>
              <a:off x="5174792" y="667110"/>
              <a:ext cx="7681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>
                  <a:latin typeface="Palatino" pitchFamily="2" charset="0"/>
                  <a:ea typeface="Palatino" pitchFamily="2" charset="0"/>
                </a:rPr>
                <a:t>S1366</a:t>
              </a:r>
            </a:p>
          </p:txBody>
        </p:sp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01C9ECFA-1601-C64C-987E-FF784872A33E}"/>
                </a:ext>
              </a:extLst>
            </p:cNvPr>
            <p:cNvSpPr txBox="1"/>
            <p:nvPr/>
          </p:nvSpPr>
          <p:spPr>
            <a:xfrm>
              <a:off x="8546029" y="667110"/>
              <a:ext cx="7681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>
                  <a:latin typeface="Palatino" pitchFamily="2" charset="0"/>
                  <a:ea typeface="Palatino" pitchFamily="2" charset="0"/>
                </a:rPr>
                <a:t>S1500</a:t>
              </a:r>
            </a:p>
          </p:txBody>
        </p:sp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7DD2831D-7B04-8F41-9F2E-2D2A73675061}"/>
                </a:ext>
              </a:extLst>
            </p:cNvPr>
            <p:cNvSpPr txBox="1"/>
            <p:nvPr/>
          </p:nvSpPr>
          <p:spPr>
            <a:xfrm>
              <a:off x="5174792" y="2430350"/>
              <a:ext cx="7681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>
                  <a:latin typeface="Palatino" pitchFamily="2" charset="0"/>
                  <a:ea typeface="Palatino" pitchFamily="2" charset="0"/>
                </a:rPr>
                <a:t>S1600</a:t>
              </a:r>
            </a:p>
          </p:txBody>
        </p:sp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9D3C62BB-2C91-F141-86B1-15F9DF7E6789}"/>
                </a:ext>
              </a:extLst>
            </p:cNvPr>
            <p:cNvSpPr txBox="1"/>
            <p:nvPr/>
          </p:nvSpPr>
          <p:spPr>
            <a:xfrm>
              <a:off x="8546029" y="2408260"/>
              <a:ext cx="7681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>
                  <a:latin typeface="Palatino" pitchFamily="2" charset="0"/>
                  <a:ea typeface="Palatino" pitchFamily="2" charset="0"/>
                </a:rPr>
                <a:t>S1800</a:t>
              </a:r>
            </a:p>
          </p:txBody>
        </p:sp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68CB0474-D2B7-B745-981D-896BD65CF9A7}"/>
                </a:ext>
              </a:extLst>
            </p:cNvPr>
            <p:cNvSpPr txBox="1"/>
            <p:nvPr/>
          </p:nvSpPr>
          <p:spPr>
            <a:xfrm>
              <a:off x="5174792" y="4171500"/>
              <a:ext cx="7681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>
                  <a:latin typeface="Palatino" pitchFamily="2" charset="0"/>
                  <a:ea typeface="Palatino" pitchFamily="2" charset="0"/>
                </a:rPr>
                <a:t>S2000</a:t>
              </a:r>
            </a:p>
          </p:txBody>
        </p:sp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034BB524-4BB9-F844-ACC8-60FE191D6E86}"/>
                </a:ext>
              </a:extLst>
            </p:cNvPr>
            <p:cNvSpPr/>
            <p:nvPr/>
          </p:nvSpPr>
          <p:spPr>
            <a:xfrm>
              <a:off x="3129992" y="1043919"/>
              <a:ext cx="914400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kumimoji="1" lang="en-US" altLang="ja-JP" dirty="0">
                  <a:solidFill>
                    <a:srgbClr val="0432FF"/>
                  </a:solidFill>
                  <a:latin typeface="Palatino" pitchFamily="2" charset="0"/>
                  <a:ea typeface="Palatino" pitchFamily="2" charset="0"/>
                </a:rPr>
                <a:t>OSR</a:t>
              </a:r>
              <a:endParaRPr kumimoji="1" lang="ja-JP" altLang="en-US">
                <a:solidFill>
                  <a:srgbClr val="0432FF"/>
                </a:solidFill>
                <a:latin typeface="Palatino" pitchFamily="2" charset="0"/>
              </a:endParaRPr>
            </a:p>
          </p:txBody>
        </p:sp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079E6BEF-8A57-534F-A105-01552C9697D0}"/>
                </a:ext>
              </a:extLst>
            </p:cNvPr>
            <p:cNvSpPr/>
            <p:nvPr/>
          </p:nvSpPr>
          <p:spPr>
            <a:xfrm>
              <a:off x="5196650" y="1552572"/>
              <a:ext cx="914400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kumimoji="1" lang="en-US" altLang="ja-JP" dirty="0">
                  <a:solidFill>
                    <a:srgbClr val="FF2600"/>
                  </a:solidFill>
                  <a:latin typeface="Palatino" pitchFamily="2" charset="0"/>
                  <a:ea typeface="Palatino" pitchFamily="2" charset="0"/>
                </a:rPr>
                <a:t>OLR</a:t>
              </a:r>
              <a:endParaRPr kumimoji="1" lang="ja-JP" altLang="en-US">
                <a:solidFill>
                  <a:srgbClr val="FF2600"/>
                </a:solidFill>
                <a:latin typeface="Palatino" pitchFamily="2" charset="0"/>
              </a:endParaRPr>
            </a:p>
          </p:txBody>
        </p:sp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E7B28A2B-9351-6648-B972-024B9CEFC501}"/>
                </a:ext>
              </a:extLst>
            </p:cNvPr>
            <p:cNvSpPr/>
            <p:nvPr/>
          </p:nvSpPr>
          <p:spPr>
            <a:xfrm>
              <a:off x="6653799" y="1877592"/>
              <a:ext cx="914400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kumimoji="1" lang="en-US" altLang="ja-JP" dirty="0">
                  <a:solidFill>
                    <a:srgbClr val="0432FF"/>
                  </a:solidFill>
                  <a:latin typeface="Palatino" pitchFamily="2" charset="0"/>
                  <a:ea typeface="Palatino" pitchFamily="2" charset="0"/>
                </a:rPr>
                <a:t>OSR</a:t>
              </a:r>
              <a:endParaRPr kumimoji="1" lang="ja-JP" altLang="en-US">
                <a:solidFill>
                  <a:srgbClr val="0432FF"/>
                </a:solidFill>
                <a:latin typeface="Palatino" pitchFamily="2" charset="0"/>
              </a:endParaRPr>
            </a:p>
          </p:txBody>
        </p:sp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85E77DEA-35EF-1646-9532-B0DAC23EC1CD}"/>
                </a:ext>
              </a:extLst>
            </p:cNvPr>
            <p:cNvSpPr/>
            <p:nvPr/>
          </p:nvSpPr>
          <p:spPr>
            <a:xfrm>
              <a:off x="7316893" y="1519305"/>
              <a:ext cx="914400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kumimoji="1" lang="en-US" altLang="ja-JP" dirty="0">
                  <a:solidFill>
                    <a:srgbClr val="FF2600"/>
                  </a:solidFill>
                  <a:latin typeface="Palatino" pitchFamily="2" charset="0"/>
                  <a:ea typeface="Palatino" pitchFamily="2" charset="0"/>
                </a:rPr>
                <a:t>OLR</a:t>
              </a:r>
              <a:endParaRPr kumimoji="1" lang="ja-JP" altLang="en-US">
                <a:solidFill>
                  <a:srgbClr val="FF2600"/>
                </a:solidFill>
                <a:latin typeface="Palatino" pitchFamily="2" charset="0"/>
              </a:endParaRPr>
            </a:p>
          </p:txBody>
        </p:sp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DAC0C899-4420-A84B-A80C-FE6C89ECC1C3}"/>
                </a:ext>
              </a:extLst>
            </p:cNvPr>
            <p:cNvSpPr/>
            <p:nvPr/>
          </p:nvSpPr>
          <p:spPr>
            <a:xfrm>
              <a:off x="3380715" y="3575900"/>
              <a:ext cx="914400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kumimoji="1" lang="en-US" altLang="ja-JP" dirty="0">
                  <a:solidFill>
                    <a:srgbClr val="0432FF"/>
                  </a:solidFill>
                  <a:latin typeface="Palatino" pitchFamily="2" charset="0"/>
                  <a:ea typeface="Palatino" pitchFamily="2" charset="0"/>
                </a:rPr>
                <a:t>OSR</a:t>
              </a:r>
              <a:endParaRPr kumimoji="1" lang="ja-JP" altLang="en-US">
                <a:solidFill>
                  <a:srgbClr val="0432FF"/>
                </a:solidFill>
                <a:latin typeface="Palatino" pitchFamily="2" charset="0"/>
              </a:endParaRPr>
            </a:p>
          </p:txBody>
        </p:sp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D2F11B83-0F8D-8949-BA09-AF188CBA42A6}"/>
                </a:ext>
              </a:extLst>
            </p:cNvPr>
            <p:cNvSpPr/>
            <p:nvPr/>
          </p:nvSpPr>
          <p:spPr>
            <a:xfrm>
              <a:off x="3161492" y="3145684"/>
              <a:ext cx="914400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kumimoji="1" lang="en-US" altLang="ja-JP" dirty="0">
                  <a:solidFill>
                    <a:srgbClr val="FF2600"/>
                  </a:solidFill>
                  <a:latin typeface="Palatino" pitchFamily="2" charset="0"/>
                  <a:ea typeface="Palatino" pitchFamily="2" charset="0"/>
                </a:rPr>
                <a:t>OLR</a:t>
              </a:r>
              <a:endParaRPr kumimoji="1" lang="ja-JP" altLang="en-US">
                <a:solidFill>
                  <a:srgbClr val="FF2600"/>
                </a:solidFill>
                <a:latin typeface="Palatino" pitchFamily="2" charset="0"/>
              </a:endParaRPr>
            </a:p>
          </p:txBody>
        </p:sp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id="{D5B4B8EB-8677-3D4F-BF4D-75A499DC105D}"/>
                </a:ext>
              </a:extLst>
            </p:cNvPr>
            <p:cNvSpPr/>
            <p:nvPr/>
          </p:nvSpPr>
          <p:spPr>
            <a:xfrm>
              <a:off x="6653799" y="3554608"/>
              <a:ext cx="914400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kumimoji="1" lang="en-US" altLang="ja-JP" dirty="0">
                  <a:solidFill>
                    <a:srgbClr val="0432FF"/>
                  </a:solidFill>
                  <a:latin typeface="Palatino" pitchFamily="2" charset="0"/>
                  <a:ea typeface="Palatino" pitchFamily="2" charset="0"/>
                </a:rPr>
                <a:t>OSR</a:t>
              </a:r>
              <a:endParaRPr kumimoji="1" lang="ja-JP" altLang="en-US">
                <a:solidFill>
                  <a:srgbClr val="0432FF"/>
                </a:solidFill>
                <a:latin typeface="Palatino" pitchFamily="2" charset="0"/>
              </a:endParaRPr>
            </a:p>
          </p:txBody>
        </p:sp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9E0F9298-AAC9-5543-A49B-B3984B2F012F}"/>
                </a:ext>
              </a:extLst>
            </p:cNvPr>
            <p:cNvSpPr/>
            <p:nvPr/>
          </p:nvSpPr>
          <p:spPr>
            <a:xfrm>
              <a:off x="6532729" y="3026036"/>
              <a:ext cx="914400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kumimoji="1" lang="en-US" altLang="ja-JP" dirty="0">
                  <a:solidFill>
                    <a:srgbClr val="FF2600"/>
                  </a:solidFill>
                  <a:latin typeface="Palatino" pitchFamily="2" charset="0"/>
                  <a:ea typeface="Palatino" pitchFamily="2" charset="0"/>
                </a:rPr>
                <a:t>OLR</a:t>
              </a:r>
              <a:endParaRPr kumimoji="1" lang="ja-JP" altLang="en-US">
                <a:solidFill>
                  <a:srgbClr val="FF2600"/>
                </a:solidFill>
                <a:latin typeface="Palatino" pitchFamily="2" charset="0"/>
              </a:endParaRPr>
            </a:p>
          </p:txBody>
        </p:sp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6CD9AD9F-1207-7140-BB13-315B2A86BB4F}"/>
                </a:ext>
              </a:extLst>
            </p:cNvPr>
            <p:cNvSpPr/>
            <p:nvPr/>
          </p:nvSpPr>
          <p:spPr>
            <a:xfrm>
              <a:off x="3241090" y="5321892"/>
              <a:ext cx="914400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kumimoji="1" lang="en-US" altLang="ja-JP" dirty="0">
                  <a:solidFill>
                    <a:srgbClr val="0432FF"/>
                  </a:solidFill>
                  <a:latin typeface="Palatino" pitchFamily="2" charset="0"/>
                  <a:ea typeface="Palatino" pitchFamily="2" charset="0"/>
                </a:rPr>
                <a:t>OSR</a:t>
              </a:r>
              <a:endParaRPr kumimoji="1" lang="ja-JP" altLang="en-US">
                <a:solidFill>
                  <a:srgbClr val="0432FF"/>
                </a:solidFill>
                <a:latin typeface="Palatino" pitchFamily="2" charset="0"/>
              </a:endParaRPr>
            </a:p>
          </p:txBody>
        </p:sp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5CE01267-7A5C-E046-90EE-5268D4A4CFB2}"/>
                </a:ext>
              </a:extLst>
            </p:cNvPr>
            <p:cNvSpPr/>
            <p:nvPr/>
          </p:nvSpPr>
          <p:spPr>
            <a:xfrm>
              <a:off x="3291490" y="4827984"/>
              <a:ext cx="914400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kumimoji="1" lang="en-US" altLang="ja-JP" dirty="0">
                  <a:solidFill>
                    <a:srgbClr val="FF2600"/>
                  </a:solidFill>
                  <a:latin typeface="Palatino" pitchFamily="2" charset="0"/>
                  <a:ea typeface="Palatino" pitchFamily="2" charset="0"/>
                </a:rPr>
                <a:t>OLR</a:t>
              </a:r>
              <a:endParaRPr kumimoji="1" lang="ja-JP" altLang="en-US">
                <a:solidFill>
                  <a:srgbClr val="FF2600"/>
                </a:solidFill>
                <a:latin typeface="Palatino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13480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95264A44-CFF0-D845-98F4-D5AD5437854D}"/>
              </a:ext>
            </a:extLst>
          </p:cNvPr>
          <p:cNvGrpSpPr/>
          <p:nvPr/>
        </p:nvGrpSpPr>
        <p:grpSpPr>
          <a:xfrm>
            <a:off x="68550" y="1785704"/>
            <a:ext cx="12177250" cy="3221087"/>
            <a:chOff x="68550" y="1785704"/>
            <a:chExt cx="12177250" cy="3221087"/>
          </a:xfrm>
        </p:grpSpPr>
        <p:grpSp>
          <p:nvGrpSpPr>
            <p:cNvPr id="2" name="グループ化 1">
              <a:extLst>
                <a:ext uri="{FF2B5EF4-FFF2-40B4-BE49-F238E27FC236}">
                  <a16:creationId xmlns:a16="http://schemas.microsoft.com/office/drawing/2014/main" id="{0B23275D-D093-9E4D-8478-111611CD03D5}"/>
                </a:ext>
              </a:extLst>
            </p:cNvPr>
            <p:cNvGrpSpPr/>
            <p:nvPr/>
          </p:nvGrpSpPr>
          <p:grpSpPr>
            <a:xfrm>
              <a:off x="68550" y="1804048"/>
              <a:ext cx="6152657" cy="3202743"/>
              <a:chOff x="3396001" y="146945"/>
              <a:chExt cx="6152657" cy="3202743"/>
            </a:xfrm>
          </p:grpSpPr>
          <p:pic>
            <p:nvPicPr>
              <p:cNvPr id="5" name="図 4">
                <a:extLst>
                  <a:ext uri="{FF2B5EF4-FFF2-40B4-BE49-F238E27FC236}">
                    <a16:creationId xmlns:a16="http://schemas.microsoft.com/office/drawing/2014/main" id="{27E04495-571A-CD4B-B1DF-D3A2764BB96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13001" r="4903"/>
              <a:stretch/>
            </p:blipFill>
            <p:spPr>
              <a:xfrm rot="5400000">
                <a:off x="4729068" y="-801219"/>
                <a:ext cx="2733866" cy="5400000"/>
              </a:xfrm>
              <a:prstGeom prst="rect">
                <a:avLst/>
              </a:prstGeom>
            </p:spPr>
          </p:pic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FA2BBC31-B970-0C42-AB4C-DE7E88A8DC3E}"/>
                  </a:ext>
                </a:extLst>
              </p:cNvPr>
              <p:cNvSpPr/>
              <p:nvPr/>
            </p:nvSpPr>
            <p:spPr>
              <a:xfrm>
                <a:off x="8634258" y="1292265"/>
                <a:ext cx="914400" cy="19916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altLang="ja-JP" dirty="0">
                    <a:latin typeface="Palatino" pitchFamily="2" charset="0"/>
                    <a:ea typeface="Palatino" pitchFamily="2" charset="0"/>
                  </a:rPr>
                  <a:t>S1366</a:t>
                </a:r>
                <a:endParaRPr kumimoji="1" lang="ja-JP" altLang="en-US">
                  <a:latin typeface="Palatino" pitchFamily="2" charset="0"/>
                </a:endParaRPr>
              </a:p>
            </p:txBody>
          </p:sp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027AF8F6-353A-0C41-B3C2-DF8ADE08691E}"/>
                  </a:ext>
                </a:extLst>
              </p:cNvPr>
              <p:cNvSpPr/>
              <p:nvPr/>
            </p:nvSpPr>
            <p:spPr>
              <a:xfrm>
                <a:off x="8634258" y="854316"/>
                <a:ext cx="914400" cy="19916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altLang="ja-JP" dirty="0">
                    <a:ln w="6350">
                      <a:noFill/>
                    </a:ln>
                    <a:solidFill>
                      <a:srgbClr val="007F00"/>
                    </a:solidFill>
                    <a:effectLst/>
                    <a:latin typeface="Palatino" pitchFamily="2" charset="0"/>
                    <a:ea typeface="Palatino" pitchFamily="2" charset="0"/>
                  </a:rPr>
                  <a:t>S1500</a:t>
                </a:r>
                <a:endParaRPr kumimoji="1" lang="ja-JP" altLang="en-US">
                  <a:ln w="6350">
                    <a:noFill/>
                  </a:ln>
                  <a:solidFill>
                    <a:srgbClr val="007F00"/>
                  </a:solidFill>
                  <a:effectLst/>
                  <a:latin typeface="Palatino" pitchFamily="2" charset="0"/>
                </a:endParaRPr>
              </a:p>
            </p:txBody>
          </p:sp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A18A54E8-2973-E34E-AFEE-628761D89E6E}"/>
                  </a:ext>
                </a:extLst>
              </p:cNvPr>
              <p:cNvSpPr/>
              <p:nvPr/>
            </p:nvSpPr>
            <p:spPr>
              <a:xfrm>
                <a:off x="8634258" y="1087800"/>
                <a:ext cx="914400" cy="19916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altLang="ja-JP" dirty="0">
                    <a:solidFill>
                      <a:srgbClr val="0432FF"/>
                    </a:solidFill>
                    <a:latin typeface="Palatino" pitchFamily="2" charset="0"/>
                    <a:ea typeface="Palatino" pitchFamily="2" charset="0"/>
                  </a:rPr>
                  <a:t>S1600</a:t>
                </a:r>
                <a:endParaRPr kumimoji="1" lang="ja-JP" altLang="en-US">
                  <a:solidFill>
                    <a:srgbClr val="0432FF"/>
                  </a:solidFill>
                  <a:latin typeface="Palatino" pitchFamily="2" charset="0"/>
                </a:endParaRPr>
              </a:p>
            </p:txBody>
          </p:sp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5A01D5BA-EB4A-5944-95BE-0C93E440EE33}"/>
                  </a:ext>
                </a:extLst>
              </p:cNvPr>
              <p:cNvSpPr/>
              <p:nvPr/>
            </p:nvSpPr>
            <p:spPr>
              <a:xfrm>
                <a:off x="8634258" y="1491428"/>
                <a:ext cx="914400" cy="19916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altLang="ja-JP" dirty="0">
                    <a:ln w="6350">
                      <a:noFill/>
                    </a:ln>
                    <a:solidFill>
                      <a:srgbClr val="7F7E00"/>
                    </a:solidFill>
                    <a:effectLst/>
                    <a:latin typeface="Palatino" pitchFamily="2" charset="0"/>
                    <a:ea typeface="Palatino" pitchFamily="2" charset="0"/>
                  </a:rPr>
                  <a:t>S1800</a:t>
                </a:r>
                <a:endParaRPr kumimoji="1" lang="ja-JP" altLang="en-US">
                  <a:ln w="6350">
                    <a:noFill/>
                  </a:ln>
                  <a:solidFill>
                    <a:srgbClr val="7F7E00"/>
                  </a:solidFill>
                  <a:effectLst/>
                  <a:latin typeface="Palatino" pitchFamily="2" charset="0"/>
                </a:endParaRPr>
              </a:p>
            </p:txBody>
          </p:sp>
          <p:sp>
            <p:nvSpPr>
              <p:cNvPr id="13" name="正方形/長方形 12">
                <a:extLst>
                  <a:ext uri="{FF2B5EF4-FFF2-40B4-BE49-F238E27FC236}">
                    <a16:creationId xmlns:a16="http://schemas.microsoft.com/office/drawing/2014/main" id="{19C1D67C-A509-7448-B5BE-D66644F6C7D5}"/>
                  </a:ext>
                </a:extLst>
              </p:cNvPr>
              <p:cNvSpPr/>
              <p:nvPr/>
            </p:nvSpPr>
            <p:spPr>
              <a:xfrm>
                <a:off x="8634258" y="2256831"/>
                <a:ext cx="914400" cy="19916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altLang="ja-JP" dirty="0">
                    <a:solidFill>
                      <a:srgbClr val="FF40FF"/>
                    </a:solidFill>
                    <a:latin typeface="Palatino" pitchFamily="2" charset="0"/>
                    <a:ea typeface="Palatino" pitchFamily="2" charset="0"/>
                  </a:rPr>
                  <a:t>S2000</a:t>
                </a:r>
                <a:endParaRPr kumimoji="1" lang="ja-JP" altLang="en-US">
                  <a:solidFill>
                    <a:srgbClr val="FF40FF"/>
                  </a:solidFill>
                  <a:latin typeface="Palatino" pitchFamily="2" charset="0"/>
                </a:endParaRPr>
              </a:p>
            </p:txBody>
          </p:sp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2DB72630-5D23-5F43-B743-E1EA2687112A}"/>
                  </a:ext>
                </a:extLst>
              </p:cNvPr>
              <p:cNvSpPr txBox="1"/>
              <p:nvPr/>
            </p:nvSpPr>
            <p:spPr>
              <a:xfrm>
                <a:off x="3974656" y="146945"/>
                <a:ext cx="400564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800" b="1" dirty="0">
                    <a:latin typeface="Optima" panose="02000503060000020004" pitchFamily="2" charset="0"/>
                    <a:ea typeface="Palatino" pitchFamily="2" charset="0"/>
                  </a:rPr>
                  <a:t>OLR </a:t>
                </a:r>
                <a:r>
                  <a:rPr kumimoji="1" lang="en-US" altLang="ja-JP" b="1" dirty="0">
                    <a:latin typeface="Optima" panose="02000503060000020004" pitchFamily="2" charset="0"/>
                    <a:ea typeface="Palatino" pitchFamily="2" charset="0"/>
                  </a:rPr>
                  <a:t>(outgoing longwave radiation)</a:t>
                </a:r>
                <a:endParaRPr kumimoji="1" lang="ja-JP" altLang="en-US" sz="2800" b="1">
                  <a:latin typeface="Optima" panose="02000503060000020004" pitchFamily="2" charset="0"/>
                </a:endParaRPr>
              </a:p>
            </p:txBody>
          </p:sp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CCEB61CE-3DEF-4F47-A9EC-26690BBFF800}"/>
                  </a:ext>
                </a:extLst>
              </p:cNvPr>
              <p:cNvSpPr txBox="1"/>
              <p:nvPr/>
            </p:nvSpPr>
            <p:spPr>
              <a:xfrm>
                <a:off x="6096000" y="2949578"/>
                <a:ext cx="61747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2000" dirty="0">
                    <a:latin typeface="Palatino" pitchFamily="2" charset="0"/>
                    <a:ea typeface="Palatino" pitchFamily="2" charset="0"/>
                  </a:rPr>
                  <a:t>Lat.</a:t>
                </a:r>
                <a:endParaRPr kumimoji="1" lang="ja-JP" altLang="en-US" sz="2000">
                  <a:latin typeface="Palatino" pitchFamily="2" charset="0"/>
                </a:endParaRPr>
              </a:p>
            </p:txBody>
          </p:sp>
        </p:grpSp>
        <p:grpSp>
          <p:nvGrpSpPr>
            <p:cNvPr id="3" name="グループ化 2">
              <a:extLst>
                <a:ext uri="{FF2B5EF4-FFF2-40B4-BE49-F238E27FC236}">
                  <a16:creationId xmlns:a16="http://schemas.microsoft.com/office/drawing/2014/main" id="{D750B2C4-301F-164C-A33A-42FBA8B1DF24}"/>
                </a:ext>
              </a:extLst>
            </p:cNvPr>
            <p:cNvGrpSpPr/>
            <p:nvPr/>
          </p:nvGrpSpPr>
          <p:grpSpPr>
            <a:xfrm>
              <a:off x="6187531" y="1785704"/>
              <a:ext cx="6058269" cy="3133487"/>
              <a:chOff x="3490389" y="3481545"/>
              <a:chExt cx="6058269" cy="3133487"/>
            </a:xfrm>
          </p:grpSpPr>
          <p:pic>
            <p:nvPicPr>
              <p:cNvPr id="15" name="図 14">
                <a:extLst>
                  <a:ext uri="{FF2B5EF4-FFF2-40B4-BE49-F238E27FC236}">
                    <a16:creationId xmlns:a16="http://schemas.microsoft.com/office/drawing/2014/main" id="{BAE7C3D6-1F30-3D44-8DAF-9D0B92D89D6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9106" r="4327"/>
              <a:stretch/>
            </p:blipFill>
            <p:spPr>
              <a:xfrm rot="5400000">
                <a:off x="4701802" y="2520833"/>
                <a:ext cx="2882786" cy="5305612"/>
              </a:xfrm>
              <a:prstGeom prst="rect">
                <a:avLst/>
              </a:prstGeom>
            </p:spPr>
          </p:pic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C82A708D-0FD7-A84E-8FC1-64E7F35450BD}"/>
                  </a:ext>
                </a:extLst>
              </p:cNvPr>
              <p:cNvSpPr txBox="1"/>
              <p:nvPr/>
            </p:nvSpPr>
            <p:spPr>
              <a:xfrm>
                <a:off x="3974656" y="3481545"/>
                <a:ext cx="235513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800" b="1" dirty="0">
                    <a:latin typeface="Optima" panose="02000503060000020004" pitchFamily="2" charset="0"/>
                    <a:ea typeface="Palatino" pitchFamily="2" charset="0"/>
                  </a:rPr>
                  <a:t>Surface temp.</a:t>
                </a:r>
                <a:endParaRPr kumimoji="1" lang="ja-JP" altLang="en-US" sz="2800" b="1">
                  <a:latin typeface="Optima" panose="02000503060000020004" pitchFamily="2" charset="0"/>
                </a:endParaRPr>
              </a:p>
            </p:txBody>
          </p:sp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93EE7383-350B-2C4E-95E9-2033DCA32769}"/>
                  </a:ext>
                </a:extLst>
              </p:cNvPr>
              <p:cNvSpPr txBox="1"/>
              <p:nvPr/>
            </p:nvSpPr>
            <p:spPr>
              <a:xfrm>
                <a:off x="6096000" y="6214919"/>
                <a:ext cx="61747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2000" dirty="0">
                    <a:latin typeface="Palatino" pitchFamily="2" charset="0"/>
                    <a:ea typeface="Palatino" pitchFamily="2" charset="0"/>
                  </a:rPr>
                  <a:t>Lat.</a:t>
                </a:r>
                <a:endParaRPr kumimoji="1" lang="ja-JP" altLang="en-US" sz="2000">
                  <a:latin typeface="Palatino" pitchFamily="2" charset="0"/>
                </a:endParaRPr>
              </a:p>
            </p:txBody>
          </p:sp>
          <p:sp>
            <p:nvSpPr>
              <p:cNvPr id="27" name="正方形/長方形 26">
                <a:extLst>
                  <a:ext uri="{FF2B5EF4-FFF2-40B4-BE49-F238E27FC236}">
                    <a16:creationId xmlns:a16="http://schemas.microsoft.com/office/drawing/2014/main" id="{1F6A8375-0D70-2743-AF74-8ECF4759D5B3}"/>
                  </a:ext>
                </a:extLst>
              </p:cNvPr>
              <p:cNvSpPr/>
              <p:nvPr/>
            </p:nvSpPr>
            <p:spPr>
              <a:xfrm>
                <a:off x="8634258" y="5826171"/>
                <a:ext cx="914400" cy="19916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altLang="ja-JP" dirty="0">
                    <a:latin typeface="Palatino" pitchFamily="2" charset="0"/>
                    <a:ea typeface="Palatino" pitchFamily="2" charset="0"/>
                  </a:rPr>
                  <a:t>S1366</a:t>
                </a:r>
                <a:endParaRPr kumimoji="1" lang="ja-JP" altLang="en-US">
                  <a:latin typeface="Palatino" pitchFamily="2" charset="0"/>
                </a:endParaRPr>
              </a:p>
            </p:txBody>
          </p:sp>
          <p:sp>
            <p:nvSpPr>
              <p:cNvPr id="28" name="正方形/長方形 27">
                <a:extLst>
                  <a:ext uri="{FF2B5EF4-FFF2-40B4-BE49-F238E27FC236}">
                    <a16:creationId xmlns:a16="http://schemas.microsoft.com/office/drawing/2014/main" id="{56EE5ADC-89FD-1649-85A6-A494280EF352}"/>
                  </a:ext>
                </a:extLst>
              </p:cNvPr>
              <p:cNvSpPr/>
              <p:nvPr/>
            </p:nvSpPr>
            <p:spPr>
              <a:xfrm>
                <a:off x="8634258" y="5538712"/>
                <a:ext cx="914400" cy="19916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altLang="ja-JP" dirty="0">
                    <a:ln w="6350">
                      <a:noFill/>
                    </a:ln>
                    <a:solidFill>
                      <a:srgbClr val="007F00"/>
                    </a:solidFill>
                    <a:effectLst/>
                    <a:latin typeface="Palatino" pitchFamily="2" charset="0"/>
                    <a:ea typeface="Palatino" pitchFamily="2" charset="0"/>
                  </a:rPr>
                  <a:t>S1500</a:t>
                </a:r>
                <a:endParaRPr kumimoji="1" lang="ja-JP" altLang="en-US">
                  <a:ln w="6350">
                    <a:noFill/>
                  </a:ln>
                  <a:solidFill>
                    <a:srgbClr val="007F00"/>
                  </a:solidFill>
                  <a:effectLst/>
                  <a:latin typeface="Palatino" pitchFamily="2" charset="0"/>
                </a:endParaRPr>
              </a:p>
            </p:txBody>
          </p:sp>
          <p:sp>
            <p:nvSpPr>
              <p:cNvPr id="29" name="正方形/長方形 28">
                <a:extLst>
                  <a:ext uri="{FF2B5EF4-FFF2-40B4-BE49-F238E27FC236}">
                    <a16:creationId xmlns:a16="http://schemas.microsoft.com/office/drawing/2014/main" id="{B9569DCD-BE0B-AE43-957C-C2417124DA1B}"/>
                  </a:ext>
                </a:extLst>
              </p:cNvPr>
              <p:cNvSpPr/>
              <p:nvPr/>
            </p:nvSpPr>
            <p:spPr>
              <a:xfrm>
                <a:off x="8634258" y="5288011"/>
                <a:ext cx="914400" cy="19916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altLang="ja-JP" dirty="0">
                    <a:solidFill>
                      <a:srgbClr val="0432FF"/>
                    </a:solidFill>
                    <a:latin typeface="Palatino" pitchFamily="2" charset="0"/>
                    <a:ea typeface="Palatino" pitchFamily="2" charset="0"/>
                  </a:rPr>
                  <a:t>S1600</a:t>
                </a:r>
                <a:endParaRPr kumimoji="1" lang="ja-JP" altLang="en-US">
                  <a:solidFill>
                    <a:srgbClr val="0432FF"/>
                  </a:solidFill>
                  <a:latin typeface="Palatino" pitchFamily="2" charset="0"/>
                </a:endParaRPr>
              </a:p>
            </p:txBody>
          </p:sp>
          <p:sp>
            <p:nvSpPr>
              <p:cNvPr id="30" name="正方形/長方形 29">
                <a:extLst>
                  <a:ext uri="{FF2B5EF4-FFF2-40B4-BE49-F238E27FC236}">
                    <a16:creationId xmlns:a16="http://schemas.microsoft.com/office/drawing/2014/main" id="{262689FB-CF31-C14B-8C75-6CAE60E7A21B}"/>
                  </a:ext>
                </a:extLst>
              </p:cNvPr>
              <p:cNvSpPr/>
              <p:nvPr/>
            </p:nvSpPr>
            <p:spPr>
              <a:xfrm>
                <a:off x="8634258" y="5001680"/>
                <a:ext cx="914400" cy="19916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altLang="ja-JP" dirty="0">
                    <a:ln w="6350">
                      <a:noFill/>
                    </a:ln>
                    <a:solidFill>
                      <a:srgbClr val="7F7E00"/>
                    </a:solidFill>
                    <a:effectLst/>
                    <a:latin typeface="Palatino" pitchFamily="2" charset="0"/>
                    <a:ea typeface="Palatino" pitchFamily="2" charset="0"/>
                  </a:rPr>
                  <a:t>S1800</a:t>
                </a:r>
                <a:endParaRPr kumimoji="1" lang="ja-JP" altLang="en-US">
                  <a:ln w="6350">
                    <a:noFill/>
                  </a:ln>
                  <a:solidFill>
                    <a:srgbClr val="7F7E00"/>
                  </a:solidFill>
                  <a:effectLst/>
                  <a:latin typeface="Palatino" pitchFamily="2" charset="0"/>
                </a:endParaRPr>
              </a:p>
            </p:txBody>
          </p:sp>
          <p:sp>
            <p:nvSpPr>
              <p:cNvPr id="31" name="正方形/長方形 30">
                <a:extLst>
                  <a:ext uri="{FF2B5EF4-FFF2-40B4-BE49-F238E27FC236}">
                    <a16:creationId xmlns:a16="http://schemas.microsoft.com/office/drawing/2014/main" id="{78A281D7-BF35-A747-816E-15D92702919B}"/>
                  </a:ext>
                </a:extLst>
              </p:cNvPr>
              <p:cNvSpPr/>
              <p:nvPr/>
            </p:nvSpPr>
            <p:spPr>
              <a:xfrm>
                <a:off x="8634258" y="4363700"/>
                <a:ext cx="914400" cy="19916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altLang="ja-JP" dirty="0">
                    <a:solidFill>
                      <a:srgbClr val="FF40FF"/>
                    </a:solidFill>
                    <a:latin typeface="Palatino" pitchFamily="2" charset="0"/>
                    <a:ea typeface="Palatino" pitchFamily="2" charset="0"/>
                  </a:rPr>
                  <a:t>S2000</a:t>
                </a:r>
                <a:endParaRPr kumimoji="1" lang="ja-JP" altLang="en-US">
                  <a:solidFill>
                    <a:srgbClr val="FF40FF"/>
                  </a:solidFill>
                  <a:latin typeface="Palatino" pitchFamily="2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64733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98A65016-9C83-304C-9C2B-FF6B11CFB0C0}"/>
              </a:ext>
            </a:extLst>
          </p:cNvPr>
          <p:cNvGrpSpPr/>
          <p:nvPr/>
        </p:nvGrpSpPr>
        <p:grpSpPr>
          <a:xfrm>
            <a:off x="2132194" y="872488"/>
            <a:ext cx="8598958" cy="5048340"/>
            <a:chOff x="2132194" y="872488"/>
            <a:chExt cx="8598958" cy="5048340"/>
          </a:xfrm>
        </p:grpSpPr>
        <p:pic>
          <p:nvPicPr>
            <p:cNvPr id="5" name="図 4">
              <a:extLst>
                <a:ext uri="{FF2B5EF4-FFF2-40B4-BE49-F238E27FC236}">
                  <a16:creationId xmlns:a16="http://schemas.microsoft.com/office/drawing/2014/main" id="{8EF2700F-409F-E645-BD67-B083BC99DF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00">
              <a:off x="6817903" y="2670585"/>
              <a:ext cx="2520000" cy="3963806"/>
            </a:xfrm>
            <a:prstGeom prst="rect">
              <a:avLst/>
            </a:prstGeom>
          </p:spPr>
        </p:pic>
        <p:pic>
          <p:nvPicPr>
            <p:cNvPr id="7" name="図 6">
              <a:extLst>
                <a:ext uri="{FF2B5EF4-FFF2-40B4-BE49-F238E27FC236}">
                  <a16:creationId xmlns:a16="http://schemas.microsoft.com/office/drawing/2014/main" id="{1DF17E56-D8B4-F949-93F8-DE8B570ECE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5400000">
              <a:off x="2854097" y="2678925"/>
              <a:ext cx="2520000" cy="3963806"/>
            </a:xfrm>
            <a:prstGeom prst="rect">
              <a:avLst/>
            </a:prstGeom>
          </p:spPr>
        </p:pic>
        <p:pic>
          <p:nvPicPr>
            <p:cNvPr id="9" name="図 8">
              <a:extLst>
                <a:ext uri="{FF2B5EF4-FFF2-40B4-BE49-F238E27FC236}">
                  <a16:creationId xmlns:a16="http://schemas.microsoft.com/office/drawing/2014/main" id="{6CE69192-9C8E-8545-8A5C-C4A6B8D5ECF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5400000">
              <a:off x="6817903" y="150585"/>
              <a:ext cx="2520000" cy="3963806"/>
            </a:xfrm>
            <a:prstGeom prst="rect">
              <a:avLst/>
            </a:prstGeom>
          </p:spPr>
        </p:pic>
        <p:pic>
          <p:nvPicPr>
            <p:cNvPr id="11" name="図 10">
              <a:extLst>
                <a:ext uri="{FF2B5EF4-FFF2-40B4-BE49-F238E27FC236}">
                  <a16:creationId xmlns:a16="http://schemas.microsoft.com/office/drawing/2014/main" id="{5D57202E-0673-A848-95A4-D729D9C8353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5400000">
              <a:off x="2854097" y="150585"/>
              <a:ext cx="2520000" cy="3963806"/>
            </a:xfrm>
            <a:prstGeom prst="rect">
              <a:avLst/>
            </a:prstGeom>
          </p:spPr>
        </p:pic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27E1CE87-BE90-094D-B317-2583584282B5}"/>
                </a:ext>
              </a:extLst>
            </p:cNvPr>
            <p:cNvSpPr txBox="1"/>
            <p:nvPr/>
          </p:nvSpPr>
          <p:spPr>
            <a:xfrm>
              <a:off x="2493919" y="1239758"/>
              <a:ext cx="100584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000" dirty="0">
                  <a:latin typeface="Palatino" pitchFamily="2" charset="0"/>
                  <a:ea typeface="Palatino" pitchFamily="2" charset="0"/>
                </a:rPr>
                <a:t>S1366</a:t>
              </a:r>
            </a:p>
          </p:txBody>
        </p:sp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45C7300B-989B-CC4B-BE81-65C307A4672A}"/>
                </a:ext>
              </a:extLst>
            </p:cNvPr>
            <p:cNvSpPr txBox="1"/>
            <p:nvPr/>
          </p:nvSpPr>
          <p:spPr>
            <a:xfrm>
              <a:off x="6467912" y="1239758"/>
              <a:ext cx="100584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000" dirty="0">
                  <a:latin typeface="Palatino" pitchFamily="2" charset="0"/>
                  <a:ea typeface="Palatino" pitchFamily="2" charset="0"/>
                </a:rPr>
                <a:t>S1500</a:t>
              </a:r>
            </a:p>
          </p:txBody>
        </p:sp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D3DA99B7-D2CD-DC4D-8A47-302AC253E129}"/>
                </a:ext>
              </a:extLst>
            </p:cNvPr>
            <p:cNvSpPr txBox="1"/>
            <p:nvPr/>
          </p:nvSpPr>
          <p:spPr>
            <a:xfrm>
              <a:off x="2493919" y="3759759"/>
              <a:ext cx="100584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000" dirty="0">
                  <a:latin typeface="Palatino" pitchFamily="2" charset="0"/>
                  <a:ea typeface="Palatino" pitchFamily="2" charset="0"/>
                </a:rPr>
                <a:t>S1600</a:t>
              </a:r>
            </a:p>
          </p:txBody>
        </p:sp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7C206633-7D39-B944-AFD9-BBED5C2C0A52}"/>
                </a:ext>
              </a:extLst>
            </p:cNvPr>
            <p:cNvSpPr txBox="1"/>
            <p:nvPr/>
          </p:nvSpPr>
          <p:spPr>
            <a:xfrm>
              <a:off x="6467911" y="3755075"/>
              <a:ext cx="100584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000" dirty="0">
                  <a:latin typeface="Palatino" pitchFamily="2" charset="0"/>
                  <a:ea typeface="Palatino" pitchFamily="2" charset="0"/>
                </a:rPr>
                <a:t>S1800</a:t>
              </a:r>
            </a:p>
          </p:txBody>
        </p: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6CC18CAF-FBDC-504A-BC37-0B6682D6B7E4}"/>
                </a:ext>
              </a:extLst>
            </p:cNvPr>
            <p:cNvSpPr/>
            <p:nvPr/>
          </p:nvSpPr>
          <p:spPr>
            <a:xfrm>
              <a:off x="4100114" y="2674910"/>
              <a:ext cx="1342692" cy="2698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kumimoji="1" lang="en-US" altLang="ja-JP" sz="1600" dirty="0">
                  <a:latin typeface="Palatino" pitchFamily="2" charset="0"/>
                  <a:ea typeface="Palatino" pitchFamily="2" charset="0"/>
                </a:rPr>
                <a:t>Dry Stat. </a:t>
              </a:r>
              <a:r>
                <a:rPr kumimoji="1" lang="en-US" altLang="ja-JP" sz="1600" dirty="0" err="1">
                  <a:latin typeface="Palatino" pitchFamily="2" charset="0"/>
                  <a:ea typeface="Palatino" pitchFamily="2" charset="0"/>
                </a:rPr>
                <a:t>En</a:t>
              </a:r>
              <a:r>
                <a:rPr kumimoji="1" lang="en-US" altLang="ja-JP" sz="1600" dirty="0">
                  <a:latin typeface="Palatino" pitchFamily="2" charset="0"/>
                  <a:ea typeface="Palatino" pitchFamily="2" charset="0"/>
                </a:rPr>
                <a:t>.</a:t>
              </a:r>
              <a:endParaRPr kumimoji="1" lang="ja-JP" altLang="en-US" sz="1600">
                <a:latin typeface="Palatino" pitchFamily="2" charset="0"/>
              </a:endParaRPr>
            </a:p>
          </p:txBody>
        </p:sp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00ECC3C7-9C3A-9A4F-8F96-839C98736525}"/>
                </a:ext>
              </a:extLst>
            </p:cNvPr>
            <p:cNvSpPr/>
            <p:nvPr/>
          </p:nvSpPr>
          <p:spPr>
            <a:xfrm>
              <a:off x="4477722" y="2306317"/>
              <a:ext cx="1342692" cy="2698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kumimoji="1" lang="en-US" altLang="ja-JP" sz="1600" dirty="0">
                  <a:ln w="6350">
                    <a:noFill/>
                  </a:ln>
                  <a:solidFill>
                    <a:srgbClr val="007F00"/>
                  </a:solidFill>
                  <a:latin typeface="Palatino" pitchFamily="2" charset="0"/>
                  <a:ea typeface="Palatino" pitchFamily="2" charset="0"/>
                </a:rPr>
                <a:t>Latent </a:t>
              </a:r>
              <a:r>
                <a:rPr lang="en-US" altLang="ja-JP" sz="1600" dirty="0" err="1">
                  <a:ln w="6350">
                    <a:noFill/>
                  </a:ln>
                  <a:solidFill>
                    <a:srgbClr val="007F00"/>
                  </a:solidFill>
                  <a:latin typeface="Palatino" pitchFamily="2" charset="0"/>
                  <a:ea typeface="Palatino" pitchFamily="2" charset="0"/>
                </a:rPr>
                <a:t>En</a:t>
              </a:r>
              <a:r>
                <a:rPr lang="en-US" altLang="ja-JP" sz="1600" dirty="0">
                  <a:ln w="6350">
                    <a:noFill/>
                  </a:ln>
                  <a:solidFill>
                    <a:srgbClr val="007F00"/>
                  </a:solidFill>
                  <a:latin typeface="Palatino" pitchFamily="2" charset="0"/>
                  <a:ea typeface="Palatino" pitchFamily="2" charset="0"/>
                </a:rPr>
                <a:t>.</a:t>
              </a:r>
              <a:endParaRPr kumimoji="1" lang="ja-JP" altLang="en-US" sz="1600">
                <a:ln w="6350">
                  <a:noFill/>
                </a:ln>
                <a:solidFill>
                  <a:srgbClr val="007F00"/>
                </a:solidFill>
                <a:latin typeface="Palatino" pitchFamily="2" charset="0"/>
              </a:endParaRPr>
            </a:p>
          </p:txBody>
        </p:sp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AD84A382-6862-2348-A649-CD87ADBD28FE}"/>
                </a:ext>
              </a:extLst>
            </p:cNvPr>
            <p:cNvSpPr/>
            <p:nvPr/>
          </p:nvSpPr>
          <p:spPr>
            <a:xfrm>
              <a:off x="5028894" y="1241081"/>
              <a:ext cx="1342692" cy="2698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ja-JP" sz="1600" dirty="0">
                  <a:solidFill>
                    <a:srgbClr val="0432FF"/>
                  </a:solidFill>
                  <a:latin typeface="Palatino" pitchFamily="2" charset="0"/>
                  <a:ea typeface="Palatino" pitchFamily="2" charset="0"/>
                </a:rPr>
                <a:t>Total</a:t>
              </a:r>
              <a:endParaRPr kumimoji="1" lang="ja-JP" altLang="en-US" sz="1600">
                <a:solidFill>
                  <a:srgbClr val="0432FF"/>
                </a:solidFill>
                <a:latin typeface="Palatino" pitchFamily="2" charset="0"/>
              </a:endParaRPr>
            </a:p>
          </p:txBody>
        </p:sp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06FAF761-D70E-EE4F-9434-BA2063970301}"/>
                </a:ext>
              </a:extLst>
            </p:cNvPr>
            <p:cNvSpPr/>
            <p:nvPr/>
          </p:nvSpPr>
          <p:spPr>
            <a:xfrm>
              <a:off x="8020888" y="2686217"/>
              <a:ext cx="1342692" cy="2698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kumimoji="1" lang="en-US" altLang="ja-JP" sz="1600" dirty="0">
                  <a:latin typeface="Palatino" pitchFamily="2" charset="0"/>
                  <a:ea typeface="Palatino" pitchFamily="2" charset="0"/>
                </a:rPr>
                <a:t>Dry Stat. </a:t>
              </a:r>
              <a:r>
                <a:rPr kumimoji="1" lang="en-US" altLang="ja-JP" sz="1600" dirty="0" err="1">
                  <a:latin typeface="Palatino" pitchFamily="2" charset="0"/>
                  <a:ea typeface="Palatino" pitchFamily="2" charset="0"/>
                </a:rPr>
                <a:t>En</a:t>
              </a:r>
              <a:r>
                <a:rPr kumimoji="1" lang="en-US" altLang="ja-JP" sz="1600" dirty="0">
                  <a:latin typeface="Palatino" pitchFamily="2" charset="0"/>
                  <a:ea typeface="Palatino" pitchFamily="2" charset="0"/>
                </a:rPr>
                <a:t>.</a:t>
              </a:r>
              <a:endParaRPr kumimoji="1" lang="ja-JP" altLang="en-US" sz="1600">
                <a:latin typeface="Palatino" pitchFamily="2" charset="0"/>
              </a:endParaRPr>
            </a:p>
          </p:txBody>
        </p:sp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DDFE161D-E14E-8043-B5A4-B2D72B1DCAA0}"/>
                </a:ext>
              </a:extLst>
            </p:cNvPr>
            <p:cNvSpPr/>
            <p:nvPr/>
          </p:nvSpPr>
          <p:spPr>
            <a:xfrm>
              <a:off x="8496858" y="2272405"/>
              <a:ext cx="1342692" cy="2698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kumimoji="1" lang="en-US" altLang="ja-JP" sz="1600" dirty="0">
                  <a:ln w="6350">
                    <a:noFill/>
                  </a:ln>
                  <a:solidFill>
                    <a:srgbClr val="007F00"/>
                  </a:solidFill>
                  <a:latin typeface="Palatino" pitchFamily="2" charset="0"/>
                  <a:ea typeface="Palatino" pitchFamily="2" charset="0"/>
                </a:rPr>
                <a:t>Latent </a:t>
              </a:r>
              <a:r>
                <a:rPr lang="en-US" altLang="ja-JP" sz="1600" dirty="0" err="1">
                  <a:ln w="6350">
                    <a:noFill/>
                  </a:ln>
                  <a:solidFill>
                    <a:srgbClr val="007F00"/>
                  </a:solidFill>
                  <a:latin typeface="Palatino" pitchFamily="2" charset="0"/>
                  <a:ea typeface="Palatino" pitchFamily="2" charset="0"/>
                </a:rPr>
                <a:t>En</a:t>
              </a:r>
              <a:r>
                <a:rPr lang="en-US" altLang="ja-JP" sz="1600" dirty="0">
                  <a:ln w="6350">
                    <a:noFill/>
                  </a:ln>
                  <a:solidFill>
                    <a:srgbClr val="007F00"/>
                  </a:solidFill>
                  <a:latin typeface="Palatino" pitchFamily="2" charset="0"/>
                  <a:ea typeface="Palatino" pitchFamily="2" charset="0"/>
                </a:rPr>
                <a:t>.</a:t>
              </a:r>
              <a:endParaRPr kumimoji="1" lang="ja-JP" altLang="en-US" sz="1600">
                <a:ln w="6350">
                  <a:noFill/>
                </a:ln>
                <a:solidFill>
                  <a:srgbClr val="007F00"/>
                </a:solidFill>
                <a:latin typeface="Palatino" pitchFamily="2" charset="0"/>
              </a:endParaRPr>
            </a:p>
          </p:txBody>
        </p:sp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FD1688CD-F8DD-4047-A551-58B56A25BE30}"/>
                </a:ext>
              </a:extLst>
            </p:cNvPr>
            <p:cNvSpPr/>
            <p:nvPr/>
          </p:nvSpPr>
          <p:spPr>
            <a:xfrm>
              <a:off x="9298090" y="1370060"/>
              <a:ext cx="1342692" cy="2698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ja-JP" sz="1600" dirty="0">
                  <a:solidFill>
                    <a:srgbClr val="0432FF"/>
                  </a:solidFill>
                  <a:latin typeface="Palatino" pitchFamily="2" charset="0"/>
                  <a:ea typeface="Palatino" pitchFamily="2" charset="0"/>
                </a:rPr>
                <a:t>Total</a:t>
              </a:r>
              <a:endParaRPr kumimoji="1" lang="ja-JP" altLang="en-US" sz="1600">
                <a:solidFill>
                  <a:srgbClr val="0432FF"/>
                </a:solidFill>
                <a:latin typeface="Palatino" pitchFamily="2" charset="0"/>
              </a:endParaRPr>
            </a:p>
          </p:txBody>
        </p:sp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E261E6DA-271E-D544-85EF-5B81629365F3}"/>
                </a:ext>
              </a:extLst>
            </p:cNvPr>
            <p:cNvSpPr/>
            <p:nvPr/>
          </p:nvSpPr>
          <p:spPr>
            <a:xfrm>
              <a:off x="4011314" y="5194910"/>
              <a:ext cx="1342692" cy="2698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kumimoji="1" lang="en-US" altLang="ja-JP" sz="1600" dirty="0">
                  <a:latin typeface="Palatino" pitchFamily="2" charset="0"/>
                  <a:ea typeface="Palatino" pitchFamily="2" charset="0"/>
                </a:rPr>
                <a:t>Dry Stat. </a:t>
              </a:r>
              <a:r>
                <a:rPr kumimoji="1" lang="en-US" altLang="ja-JP" sz="1600" dirty="0" err="1">
                  <a:latin typeface="Palatino" pitchFamily="2" charset="0"/>
                  <a:ea typeface="Palatino" pitchFamily="2" charset="0"/>
                </a:rPr>
                <a:t>En</a:t>
              </a:r>
              <a:r>
                <a:rPr kumimoji="1" lang="en-US" altLang="ja-JP" sz="1600" dirty="0">
                  <a:latin typeface="Palatino" pitchFamily="2" charset="0"/>
                  <a:ea typeface="Palatino" pitchFamily="2" charset="0"/>
                </a:rPr>
                <a:t>.</a:t>
              </a:r>
              <a:endParaRPr kumimoji="1" lang="ja-JP" altLang="en-US" sz="1600">
                <a:latin typeface="Palatino" pitchFamily="2" charset="0"/>
              </a:endParaRPr>
            </a:p>
          </p:txBody>
        </p:sp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id="{9E625644-9570-E846-8D37-ED93C23DBBB3}"/>
                </a:ext>
              </a:extLst>
            </p:cNvPr>
            <p:cNvSpPr/>
            <p:nvPr/>
          </p:nvSpPr>
          <p:spPr>
            <a:xfrm>
              <a:off x="4501240" y="4826317"/>
              <a:ext cx="1342692" cy="2698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kumimoji="1" lang="en-US" altLang="ja-JP" sz="1600" dirty="0">
                  <a:ln w="6350">
                    <a:noFill/>
                  </a:ln>
                  <a:solidFill>
                    <a:srgbClr val="007F00"/>
                  </a:solidFill>
                  <a:latin typeface="Palatino" pitchFamily="2" charset="0"/>
                  <a:ea typeface="Palatino" pitchFamily="2" charset="0"/>
                </a:rPr>
                <a:t>Latent </a:t>
              </a:r>
              <a:r>
                <a:rPr lang="en-US" altLang="ja-JP" sz="1600" dirty="0" err="1">
                  <a:ln w="6350">
                    <a:noFill/>
                  </a:ln>
                  <a:solidFill>
                    <a:srgbClr val="007F00"/>
                  </a:solidFill>
                  <a:latin typeface="Palatino" pitchFamily="2" charset="0"/>
                  <a:ea typeface="Palatino" pitchFamily="2" charset="0"/>
                </a:rPr>
                <a:t>En</a:t>
              </a:r>
              <a:r>
                <a:rPr lang="en-US" altLang="ja-JP" sz="1600" dirty="0">
                  <a:ln w="6350">
                    <a:noFill/>
                  </a:ln>
                  <a:solidFill>
                    <a:srgbClr val="007F00"/>
                  </a:solidFill>
                  <a:latin typeface="Palatino" pitchFamily="2" charset="0"/>
                  <a:ea typeface="Palatino" pitchFamily="2" charset="0"/>
                </a:rPr>
                <a:t>.</a:t>
              </a:r>
              <a:endParaRPr kumimoji="1" lang="ja-JP" altLang="en-US" sz="1600">
                <a:ln w="6350">
                  <a:noFill/>
                </a:ln>
                <a:solidFill>
                  <a:srgbClr val="007F00"/>
                </a:solidFill>
                <a:latin typeface="Palatino" pitchFamily="2" charset="0"/>
              </a:endParaRPr>
            </a:p>
          </p:txBody>
        </p:sp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3F193113-7480-2A43-8012-7D73F319FF87}"/>
                </a:ext>
              </a:extLst>
            </p:cNvPr>
            <p:cNvSpPr/>
            <p:nvPr/>
          </p:nvSpPr>
          <p:spPr>
            <a:xfrm>
              <a:off x="5171976" y="3875050"/>
              <a:ext cx="1342692" cy="2698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ja-JP" sz="1600" dirty="0">
                  <a:solidFill>
                    <a:srgbClr val="0432FF"/>
                  </a:solidFill>
                  <a:latin typeface="Palatino" pitchFamily="2" charset="0"/>
                  <a:ea typeface="Palatino" pitchFamily="2" charset="0"/>
                </a:rPr>
                <a:t>Total</a:t>
              </a:r>
              <a:endParaRPr kumimoji="1" lang="ja-JP" altLang="en-US" sz="1600">
                <a:solidFill>
                  <a:srgbClr val="0432FF"/>
                </a:solidFill>
                <a:latin typeface="Palatino" pitchFamily="2" charset="0"/>
              </a:endParaRPr>
            </a:p>
          </p:txBody>
        </p:sp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B14B3A19-AD84-574C-85B5-B530EC9A9A5D}"/>
                </a:ext>
              </a:extLst>
            </p:cNvPr>
            <p:cNvSpPr/>
            <p:nvPr/>
          </p:nvSpPr>
          <p:spPr>
            <a:xfrm>
              <a:off x="8860002" y="4762848"/>
              <a:ext cx="1342692" cy="2698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kumimoji="1" lang="en-US" altLang="ja-JP" sz="1600" dirty="0">
                  <a:latin typeface="Palatino" pitchFamily="2" charset="0"/>
                  <a:ea typeface="Palatino" pitchFamily="2" charset="0"/>
                </a:rPr>
                <a:t>Dry Stat. </a:t>
              </a:r>
              <a:r>
                <a:rPr kumimoji="1" lang="en-US" altLang="ja-JP" sz="1600" dirty="0" err="1">
                  <a:latin typeface="Palatino" pitchFamily="2" charset="0"/>
                  <a:ea typeface="Palatino" pitchFamily="2" charset="0"/>
                </a:rPr>
                <a:t>En</a:t>
              </a:r>
              <a:r>
                <a:rPr kumimoji="1" lang="en-US" altLang="ja-JP" sz="1600" dirty="0">
                  <a:latin typeface="Palatino" pitchFamily="2" charset="0"/>
                  <a:ea typeface="Palatino" pitchFamily="2" charset="0"/>
                </a:rPr>
                <a:t>.</a:t>
              </a:r>
              <a:endParaRPr kumimoji="1" lang="ja-JP" altLang="en-US" sz="1600">
                <a:latin typeface="Palatino" pitchFamily="2" charset="0"/>
              </a:endParaRPr>
            </a:p>
          </p:txBody>
        </p:sp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7CB1F1C7-FEB2-3347-B264-51CE8925E077}"/>
                </a:ext>
              </a:extLst>
            </p:cNvPr>
            <p:cNvSpPr/>
            <p:nvPr/>
          </p:nvSpPr>
          <p:spPr>
            <a:xfrm>
              <a:off x="8045768" y="4911544"/>
              <a:ext cx="1342692" cy="2698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kumimoji="1" lang="en-US" altLang="ja-JP" sz="1600" dirty="0">
                  <a:ln w="6350">
                    <a:noFill/>
                  </a:ln>
                  <a:solidFill>
                    <a:srgbClr val="007F00"/>
                  </a:solidFill>
                  <a:latin typeface="Palatino" pitchFamily="2" charset="0"/>
                  <a:ea typeface="Palatino" pitchFamily="2" charset="0"/>
                </a:rPr>
                <a:t>Latent </a:t>
              </a:r>
              <a:r>
                <a:rPr lang="en-US" altLang="ja-JP" sz="1600" dirty="0" err="1">
                  <a:ln w="6350">
                    <a:noFill/>
                  </a:ln>
                  <a:solidFill>
                    <a:srgbClr val="007F00"/>
                  </a:solidFill>
                  <a:latin typeface="Palatino" pitchFamily="2" charset="0"/>
                  <a:ea typeface="Palatino" pitchFamily="2" charset="0"/>
                </a:rPr>
                <a:t>En</a:t>
              </a:r>
              <a:r>
                <a:rPr lang="en-US" altLang="ja-JP" sz="1600" dirty="0">
                  <a:ln w="6350">
                    <a:noFill/>
                  </a:ln>
                  <a:solidFill>
                    <a:srgbClr val="007F00"/>
                  </a:solidFill>
                  <a:latin typeface="Palatino" pitchFamily="2" charset="0"/>
                  <a:ea typeface="Palatino" pitchFamily="2" charset="0"/>
                </a:rPr>
                <a:t>.</a:t>
              </a:r>
              <a:endParaRPr kumimoji="1" lang="ja-JP" altLang="en-US" sz="1600">
                <a:ln w="6350">
                  <a:noFill/>
                </a:ln>
                <a:solidFill>
                  <a:srgbClr val="007F00"/>
                </a:solidFill>
                <a:latin typeface="Palatino" pitchFamily="2" charset="0"/>
              </a:endParaRPr>
            </a:p>
          </p:txBody>
        </p:sp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F50FDC48-9D48-244C-AB93-BA5FA1D134E1}"/>
                </a:ext>
              </a:extLst>
            </p:cNvPr>
            <p:cNvSpPr/>
            <p:nvPr/>
          </p:nvSpPr>
          <p:spPr>
            <a:xfrm>
              <a:off x="9388460" y="4025025"/>
              <a:ext cx="1342692" cy="2698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ja-JP" sz="1600" dirty="0">
                  <a:solidFill>
                    <a:srgbClr val="0432FF"/>
                  </a:solidFill>
                  <a:latin typeface="Palatino" pitchFamily="2" charset="0"/>
                  <a:ea typeface="Palatino" pitchFamily="2" charset="0"/>
                </a:rPr>
                <a:t>Total</a:t>
              </a:r>
              <a:endParaRPr kumimoji="1" lang="ja-JP" altLang="en-US" sz="1600">
                <a:solidFill>
                  <a:srgbClr val="0432FF"/>
                </a:solidFill>
                <a:latin typeface="Palatino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08710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グループ化 32">
            <a:extLst>
              <a:ext uri="{FF2B5EF4-FFF2-40B4-BE49-F238E27FC236}">
                <a16:creationId xmlns:a16="http://schemas.microsoft.com/office/drawing/2014/main" id="{BCD2D72F-8E9E-6E4C-9BCB-A3ABF7259156}"/>
              </a:ext>
            </a:extLst>
          </p:cNvPr>
          <p:cNvGrpSpPr/>
          <p:nvPr/>
        </p:nvGrpSpPr>
        <p:grpSpPr>
          <a:xfrm>
            <a:off x="325366" y="180516"/>
            <a:ext cx="10435337" cy="5856949"/>
            <a:chOff x="325366" y="180516"/>
            <a:chExt cx="10435337" cy="5856949"/>
          </a:xfrm>
        </p:grpSpPr>
        <p:pic>
          <p:nvPicPr>
            <p:cNvPr id="3" name="図 2">
              <a:extLst>
                <a:ext uri="{FF2B5EF4-FFF2-40B4-BE49-F238E27FC236}">
                  <a16:creationId xmlns:a16="http://schemas.microsoft.com/office/drawing/2014/main" id="{1B21E603-E83A-594C-94E8-B1E511AA26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00">
              <a:off x="1693862" y="2174659"/>
              <a:ext cx="1800000" cy="2330329"/>
            </a:xfrm>
            <a:prstGeom prst="rect">
              <a:avLst/>
            </a:prstGeom>
          </p:spPr>
        </p:pic>
        <p:pic>
          <p:nvPicPr>
            <p:cNvPr id="5" name="図 4">
              <a:extLst>
                <a:ext uri="{FF2B5EF4-FFF2-40B4-BE49-F238E27FC236}">
                  <a16:creationId xmlns:a16="http://schemas.microsoft.com/office/drawing/2014/main" id="{2DE996B2-BB01-4642-863A-7CA8EADCF0A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5400000">
              <a:off x="1705248" y="3967446"/>
              <a:ext cx="1800000" cy="2334375"/>
            </a:xfrm>
            <a:prstGeom prst="rect">
              <a:avLst/>
            </a:prstGeom>
          </p:spPr>
        </p:pic>
        <p:pic>
          <p:nvPicPr>
            <p:cNvPr id="7" name="図 6">
              <a:extLst>
                <a:ext uri="{FF2B5EF4-FFF2-40B4-BE49-F238E27FC236}">
                  <a16:creationId xmlns:a16="http://schemas.microsoft.com/office/drawing/2014/main" id="{EDF7A1F4-49C2-C648-8C7A-193242FB9A0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5400000">
              <a:off x="1688364" y="369804"/>
              <a:ext cx="1800000" cy="2334375"/>
            </a:xfrm>
            <a:prstGeom prst="rect">
              <a:avLst/>
            </a:prstGeom>
          </p:spPr>
        </p:pic>
        <p:pic>
          <p:nvPicPr>
            <p:cNvPr id="9" name="図 8">
              <a:extLst>
                <a:ext uri="{FF2B5EF4-FFF2-40B4-BE49-F238E27FC236}">
                  <a16:creationId xmlns:a16="http://schemas.microsoft.com/office/drawing/2014/main" id="{325A14AA-D966-9947-BD16-3D3C46B2DB2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5400000">
              <a:off x="4033997" y="2174187"/>
              <a:ext cx="1800000" cy="2330329"/>
            </a:xfrm>
            <a:prstGeom prst="rect">
              <a:avLst/>
            </a:prstGeom>
          </p:spPr>
        </p:pic>
        <p:pic>
          <p:nvPicPr>
            <p:cNvPr id="11" name="図 10">
              <a:extLst>
                <a:ext uri="{FF2B5EF4-FFF2-40B4-BE49-F238E27FC236}">
                  <a16:creationId xmlns:a16="http://schemas.microsoft.com/office/drawing/2014/main" id="{43DFA9AA-CAC7-E843-9C62-BD03FA05779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rot="5400000">
              <a:off x="4022739" y="3969334"/>
              <a:ext cx="1800000" cy="2334375"/>
            </a:xfrm>
            <a:prstGeom prst="rect">
              <a:avLst/>
            </a:prstGeom>
          </p:spPr>
        </p:pic>
        <p:pic>
          <p:nvPicPr>
            <p:cNvPr id="13" name="図 12">
              <a:extLst>
                <a:ext uri="{FF2B5EF4-FFF2-40B4-BE49-F238E27FC236}">
                  <a16:creationId xmlns:a16="http://schemas.microsoft.com/office/drawing/2014/main" id="{CD63CB25-5006-364F-BD76-8F6E4AD68D9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rot="5400000">
              <a:off x="4029822" y="374994"/>
              <a:ext cx="1800000" cy="2334375"/>
            </a:xfrm>
            <a:prstGeom prst="rect">
              <a:avLst/>
            </a:prstGeom>
          </p:spPr>
        </p:pic>
        <p:pic>
          <p:nvPicPr>
            <p:cNvPr id="15" name="図 14">
              <a:extLst>
                <a:ext uri="{FF2B5EF4-FFF2-40B4-BE49-F238E27FC236}">
                  <a16:creationId xmlns:a16="http://schemas.microsoft.com/office/drawing/2014/main" id="{C5A11BF3-764D-1F44-A710-3C7A891C038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5400000">
              <a:off x="6361164" y="2172299"/>
              <a:ext cx="1800000" cy="2330329"/>
            </a:xfrm>
            <a:prstGeom prst="rect">
              <a:avLst/>
            </a:prstGeom>
          </p:spPr>
        </p:pic>
        <p:pic>
          <p:nvPicPr>
            <p:cNvPr id="17" name="図 16">
              <a:extLst>
                <a:ext uri="{FF2B5EF4-FFF2-40B4-BE49-F238E27FC236}">
                  <a16:creationId xmlns:a16="http://schemas.microsoft.com/office/drawing/2014/main" id="{4652CA59-363B-DC40-9E0B-67019C87178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 rot="5400000">
              <a:off x="6364328" y="3970277"/>
              <a:ext cx="1800000" cy="2334375"/>
            </a:xfrm>
            <a:prstGeom prst="rect">
              <a:avLst/>
            </a:prstGeom>
          </p:spPr>
        </p:pic>
        <p:pic>
          <p:nvPicPr>
            <p:cNvPr id="19" name="図 18">
              <a:extLst>
                <a:ext uri="{FF2B5EF4-FFF2-40B4-BE49-F238E27FC236}">
                  <a16:creationId xmlns:a16="http://schemas.microsoft.com/office/drawing/2014/main" id="{C29D85F5-2FC0-9C4B-9E5E-D31DF227E7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 rot="5400000">
              <a:off x="6361162" y="370274"/>
              <a:ext cx="1800000" cy="2334375"/>
            </a:xfrm>
            <a:prstGeom prst="rect">
              <a:avLst/>
            </a:prstGeom>
          </p:spPr>
        </p:pic>
        <p:pic>
          <p:nvPicPr>
            <p:cNvPr id="21" name="図 20">
              <a:extLst>
                <a:ext uri="{FF2B5EF4-FFF2-40B4-BE49-F238E27FC236}">
                  <a16:creationId xmlns:a16="http://schemas.microsoft.com/office/drawing/2014/main" id="{FA1265B4-9A37-754E-A8BB-276AB59EE79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 rot="5400000">
              <a:off x="8693515" y="2172300"/>
              <a:ext cx="1800000" cy="2330329"/>
            </a:xfrm>
            <a:prstGeom prst="rect">
              <a:avLst/>
            </a:prstGeom>
          </p:spPr>
        </p:pic>
        <p:pic>
          <p:nvPicPr>
            <p:cNvPr id="23" name="図 22">
              <a:extLst>
                <a:ext uri="{FF2B5EF4-FFF2-40B4-BE49-F238E27FC236}">
                  <a16:creationId xmlns:a16="http://schemas.microsoft.com/office/drawing/2014/main" id="{4BB03FB8-D2EA-EC45-8600-2C79DA5EBD6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 rot="5400000">
              <a:off x="8691492" y="370272"/>
              <a:ext cx="1800000" cy="2334375"/>
            </a:xfrm>
            <a:prstGeom prst="rect">
              <a:avLst/>
            </a:prstGeom>
          </p:spPr>
        </p:pic>
        <p:pic>
          <p:nvPicPr>
            <p:cNvPr id="25" name="図 24">
              <a:extLst>
                <a:ext uri="{FF2B5EF4-FFF2-40B4-BE49-F238E27FC236}">
                  <a16:creationId xmlns:a16="http://schemas.microsoft.com/office/drawing/2014/main" id="{1FAD6075-D7ED-E248-97D7-9C1F21F85A43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 rot="5400000">
              <a:off x="8693516" y="3970277"/>
              <a:ext cx="1800000" cy="2334375"/>
            </a:xfrm>
            <a:prstGeom prst="rect">
              <a:avLst/>
            </a:prstGeom>
          </p:spPr>
        </p:pic>
        <p:sp>
          <p:nvSpPr>
            <p:cNvPr id="26" name="テキスト ボックス 25">
              <a:extLst>
                <a:ext uri="{FF2B5EF4-FFF2-40B4-BE49-F238E27FC236}">
                  <a16:creationId xmlns:a16="http://schemas.microsoft.com/office/drawing/2014/main" id="{7C4B2093-4199-D748-87B1-47B03B7B3039}"/>
                </a:ext>
              </a:extLst>
            </p:cNvPr>
            <p:cNvSpPr txBox="1"/>
            <p:nvPr/>
          </p:nvSpPr>
          <p:spPr>
            <a:xfrm>
              <a:off x="2092928" y="180516"/>
              <a:ext cx="10246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b="1" dirty="0">
                  <a:latin typeface="Optima" panose="02000503060000020004" pitchFamily="2" charset="0"/>
                </a:rPr>
                <a:t>S1366</a:t>
              </a:r>
              <a:endParaRPr kumimoji="1" lang="ja-JP" altLang="en-US" sz="2400" b="1">
                <a:latin typeface="Optima" panose="02000503060000020004" pitchFamily="2" charset="0"/>
              </a:endParaRPr>
            </a:p>
          </p:txBody>
        </p:sp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558B4CE4-0916-1F4D-9CAF-C7E6485FF4FE}"/>
                </a:ext>
              </a:extLst>
            </p:cNvPr>
            <p:cNvSpPr txBox="1"/>
            <p:nvPr/>
          </p:nvSpPr>
          <p:spPr>
            <a:xfrm>
              <a:off x="4433686" y="217297"/>
              <a:ext cx="10246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b="1" dirty="0">
                  <a:latin typeface="Optima" panose="02000503060000020004" pitchFamily="2" charset="0"/>
                </a:rPr>
                <a:t>S1500</a:t>
              </a:r>
              <a:endParaRPr kumimoji="1" lang="ja-JP" altLang="en-US" sz="2400" b="1">
                <a:latin typeface="Optima" panose="02000503060000020004" pitchFamily="2" charset="0"/>
              </a:endParaRPr>
            </a:p>
          </p:txBody>
        </p:sp>
        <p:sp>
          <p:nvSpPr>
            <p:cNvPr id="28" name="テキスト ボックス 27">
              <a:extLst>
                <a:ext uri="{FF2B5EF4-FFF2-40B4-BE49-F238E27FC236}">
                  <a16:creationId xmlns:a16="http://schemas.microsoft.com/office/drawing/2014/main" id="{9D7CF168-EF44-EB49-B699-34BAAF645193}"/>
                </a:ext>
              </a:extLst>
            </p:cNvPr>
            <p:cNvSpPr txBox="1"/>
            <p:nvPr/>
          </p:nvSpPr>
          <p:spPr>
            <a:xfrm>
              <a:off x="6742774" y="180516"/>
              <a:ext cx="10246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b="1" dirty="0">
                  <a:latin typeface="Optima" panose="02000503060000020004" pitchFamily="2" charset="0"/>
                </a:rPr>
                <a:t>S1600</a:t>
              </a:r>
              <a:endParaRPr kumimoji="1" lang="ja-JP" altLang="en-US" sz="2400" b="1">
                <a:latin typeface="Optima" panose="02000503060000020004" pitchFamily="2" charset="0"/>
              </a:endParaRPr>
            </a:p>
          </p:txBody>
        </p:sp>
        <p:sp>
          <p:nvSpPr>
            <p:cNvPr id="29" name="テキスト ボックス 28">
              <a:extLst>
                <a:ext uri="{FF2B5EF4-FFF2-40B4-BE49-F238E27FC236}">
                  <a16:creationId xmlns:a16="http://schemas.microsoft.com/office/drawing/2014/main" id="{BFB9DDE4-2430-2D4D-B21F-D892D1C60EA1}"/>
                </a:ext>
              </a:extLst>
            </p:cNvPr>
            <p:cNvSpPr txBox="1"/>
            <p:nvPr/>
          </p:nvSpPr>
          <p:spPr>
            <a:xfrm>
              <a:off x="9081195" y="182404"/>
              <a:ext cx="10246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b="1" dirty="0">
                  <a:latin typeface="Optima" panose="02000503060000020004" pitchFamily="2" charset="0"/>
                </a:rPr>
                <a:t>S1800</a:t>
              </a:r>
              <a:endParaRPr kumimoji="1" lang="ja-JP" altLang="en-US" sz="2400" b="1">
                <a:latin typeface="Optima" panose="02000503060000020004" pitchFamily="2" charset="0"/>
              </a:endParaRPr>
            </a:p>
          </p:txBody>
        </p:sp>
        <p:sp>
          <p:nvSpPr>
            <p:cNvPr id="30" name="テキスト ボックス 29">
              <a:extLst>
                <a:ext uri="{FF2B5EF4-FFF2-40B4-BE49-F238E27FC236}">
                  <a16:creationId xmlns:a16="http://schemas.microsoft.com/office/drawing/2014/main" id="{F4AF2586-71C4-514A-8748-DAE906B40C7E}"/>
                </a:ext>
              </a:extLst>
            </p:cNvPr>
            <p:cNvSpPr txBox="1"/>
            <p:nvPr/>
          </p:nvSpPr>
          <p:spPr>
            <a:xfrm>
              <a:off x="837693" y="1191295"/>
              <a:ext cx="5100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b="1" i="1" dirty="0" err="1">
                  <a:latin typeface="Optima" panose="02000503060000020004" pitchFamily="2" charset="0"/>
                </a:rPr>
                <a:t>Lq</a:t>
              </a:r>
              <a:endParaRPr kumimoji="1" lang="ja-JP" altLang="en-US" sz="2400" b="1" i="1">
                <a:latin typeface="Optima" panose="02000503060000020004" pitchFamily="2" charset="0"/>
              </a:endParaRPr>
            </a:p>
          </p:txBody>
        </p:sp>
        <p:sp>
          <p:nvSpPr>
            <p:cNvPr id="31" name="テキスト ボックス 30">
              <a:extLst>
                <a:ext uri="{FF2B5EF4-FFF2-40B4-BE49-F238E27FC236}">
                  <a16:creationId xmlns:a16="http://schemas.microsoft.com/office/drawing/2014/main" id="{FD64519C-DA7D-1742-B069-CA3F9B24869B}"/>
                </a:ext>
              </a:extLst>
            </p:cNvPr>
            <p:cNvSpPr txBox="1"/>
            <p:nvPr/>
          </p:nvSpPr>
          <p:spPr>
            <a:xfrm>
              <a:off x="897806" y="3106630"/>
              <a:ext cx="3898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b="1" i="1" dirty="0">
                  <a:latin typeface="Optima" panose="02000503060000020004" pitchFamily="2" charset="0"/>
                </a:rPr>
                <a:t>V</a:t>
              </a:r>
              <a:endParaRPr kumimoji="1" lang="ja-JP" altLang="en-US" sz="2400" b="1" i="1">
                <a:latin typeface="Optima" panose="02000503060000020004" pitchFamily="2" charset="0"/>
              </a:endParaRPr>
            </a:p>
          </p:txBody>
        </p:sp>
        <p:sp>
          <p:nvSpPr>
            <p:cNvPr id="32" name="テキスト ボックス 31">
              <a:extLst>
                <a:ext uri="{FF2B5EF4-FFF2-40B4-BE49-F238E27FC236}">
                  <a16:creationId xmlns:a16="http://schemas.microsoft.com/office/drawing/2014/main" id="{D09AA3AC-085B-0E44-9870-46C71152FDC3}"/>
                </a:ext>
              </a:extLst>
            </p:cNvPr>
            <p:cNvSpPr txBox="1"/>
            <p:nvPr/>
          </p:nvSpPr>
          <p:spPr>
            <a:xfrm>
              <a:off x="325366" y="4882668"/>
              <a:ext cx="122822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b="1" i="1" dirty="0" err="1">
                  <a:latin typeface="Optima" panose="02000503060000020004" pitchFamily="2" charset="0"/>
                </a:rPr>
                <a:t>c</a:t>
              </a:r>
              <a:r>
                <a:rPr kumimoji="1" lang="en-US" altLang="ja-JP" sz="2400" b="1" i="1" baseline="-25000" dirty="0" err="1">
                  <a:latin typeface="Optima" panose="02000503060000020004" pitchFamily="2" charset="0"/>
                </a:rPr>
                <a:t>pn</a:t>
              </a:r>
              <a:r>
                <a:rPr kumimoji="1" lang="en-US" altLang="ja-JP" sz="2400" b="1" i="1" dirty="0" err="1">
                  <a:latin typeface="Optima" panose="02000503060000020004" pitchFamily="2" charset="0"/>
                </a:rPr>
                <a:t>T+gz</a:t>
              </a:r>
              <a:endParaRPr kumimoji="1" lang="ja-JP" altLang="en-US" sz="2400" b="1" i="1">
                <a:latin typeface="Optima" panose="02000503060000020004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69906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06767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65848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1847</TotalTime>
  <Words>233</Words>
  <Application>Microsoft Macintosh PowerPoint</Application>
  <PresentationFormat>ワイド画面</PresentationFormat>
  <Paragraphs>134</Paragraphs>
  <Slides>11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7" baseType="lpstr">
      <vt:lpstr>游ゴシック</vt:lpstr>
      <vt:lpstr>游ゴシック Light</vt:lpstr>
      <vt:lpstr>Arial</vt:lpstr>
      <vt:lpstr>Optima</vt:lpstr>
      <vt:lpstr>Palatino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Microsoft Office ユーザー</dc:creator>
  <cp:lastModifiedBy>Microsoft Office ユーザー</cp:lastModifiedBy>
  <cp:revision>9</cp:revision>
  <dcterms:created xsi:type="dcterms:W3CDTF">2022-02-01T00:40:27Z</dcterms:created>
  <dcterms:modified xsi:type="dcterms:W3CDTF">2022-02-03T01:29:43Z</dcterms:modified>
</cp:coreProperties>
</file>