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79FD"/>
    <a:srgbClr val="FFFFFF"/>
    <a:srgbClr val="4285F4"/>
    <a:srgbClr val="8BB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5"/>
    <p:restoredTop sz="95775"/>
  </p:normalViewPr>
  <p:slideViewPr>
    <p:cSldViewPr snapToGrid="0">
      <p:cViewPr>
        <p:scale>
          <a:sx n="69" d="100"/>
          <a:sy n="69" d="100"/>
        </p:scale>
        <p:origin x="223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B908-8791-F248-B71A-A9A25D83B5C8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19E17-C9E9-3048-8523-BE91F7587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7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B908-8791-F248-B71A-A9A25D83B5C8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19E17-C9E9-3048-8523-BE91F7587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5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B908-8791-F248-B71A-A9A25D83B5C8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19E17-C9E9-3048-8523-BE91F7587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3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B908-8791-F248-B71A-A9A25D83B5C8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19E17-C9E9-3048-8523-BE91F7587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1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B908-8791-F248-B71A-A9A25D83B5C8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19E17-C9E9-3048-8523-BE91F7587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8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B908-8791-F248-B71A-A9A25D83B5C8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19E17-C9E9-3048-8523-BE91F7587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0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B908-8791-F248-B71A-A9A25D83B5C8}" type="datetimeFigureOut">
              <a:rPr lang="en-US" smtClean="0"/>
              <a:t>7/12/23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19E17-C9E9-3048-8523-BE91F7587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1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B908-8791-F248-B71A-A9A25D83B5C8}" type="datetimeFigureOut">
              <a:rPr lang="en-US" smtClean="0"/>
              <a:t>7/12/23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19E17-C9E9-3048-8523-BE91F7587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3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B908-8791-F248-B71A-A9A25D83B5C8}" type="datetimeFigureOut">
              <a:rPr lang="en-US" smtClean="0"/>
              <a:t>7/12/23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19E17-C9E9-3048-8523-BE91F7587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6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B908-8791-F248-B71A-A9A25D83B5C8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19E17-C9E9-3048-8523-BE91F7587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1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B908-8791-F248-B71A-A9A25D83B5C8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19E17-C9E9-3048-8523-BE91F7587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8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8B908-8791-F248-B71A-A9A25D83B5C8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19E17-C9E9-3048-8523-BE91F7587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8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4818D33-03D4-1F55-A3AF-2CAC4BFFDEAB}"/>
              </a:ext>
            </a:extLst>
          </p:cNvPr>
          <p:cNvSpPr/>
          <p:nvPr/>
        </p:nvSpPr>
        <p:spPr>
          <a:xfrm>
            <a:off x="0" y="0"/>
            <a:ext cx="12290257" cy="6858000"/>
          </a:xfrm>
          <a:prstGeom prst="rect">
            <a:avLst/>
          </a:prstGeom>
          <a:solidFill>
            <a:srgbClr val="2379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1A49ADC8-3E2F-9F6A-F902-EDB1599DBB85}"/>
              </a:ext>
            </a:extLst>
          </p:cNvPr>
          <p:cNvSpPr/>
          <p:nvPr/>
        </p:nvSpPr>
        <p:spPr>
          <a:xfrm>
            <a:off x="7247651" y="-2442"/>
            <a:ext cx="5050816" cy="6860442"/>
          </a:xfrm>
          <a:custGeom>
            <a:avLst/>
            <a:gdLst>
              <a:gd name="connsiteX0" fmla="*/ 0 w 6723474"/>
              <a:gd name="connsiteY0" fmla="*/ 6858000 h 6858000"/>
              <a:gd name="connsiteX1" fmla="*/ 1680869 w 6723474"/>
              <a:gd name="connsiteY1" fmla="*/ 0 h 6858000"/>
              <a:gd name="connsiteX2" fmla="*/ 6723474 w 6723474"/>
              <a:gd name="connsiteY2" fmla="*/ 0 h 6858000"/>
              <a:gd name="connsiteX3" fmla="*/ 5042606 w 6723474"/>
              <a:gd name="connsiteY3" fmla="*/ 6858000 h 6858000"/>
              <a:gd name="connsiteX4" fmla="*/ 0 w 6723474"/>
              <a:gd name="connsiteY4" fmla="*/ 6858000 h 6858000"/>
              <a:gd name="connsiteX0" fmla="*/ 0 w 5042606"/>
              <a:gd name="connsiteY0" fmla="*/ 6858000 h 6858000"/>
              <a:gd name="connsiteX1" fmla="*/ 1680869 w 5042606"/>
              <a:gd name="connsiteY1" fmla="*/ 0 h 6858000"/>
              <a:gd name="connsiteX2" fmla="*/ 4848375 w 5042606"/>
              <a:gd name="connsiteY2" fmla="*/ 798653 h 6858000"/>
              <a:gd name="connsiteX3" fmla="*/ 5042606 w 5042606"/>
              <a:gd name="connsiteY3" fmla="*/ 6858000 h 6858000"/>
              <a:gd name="connsiteX4" fmla="*/ 0 w 5042606"/>
              <a:gd name="connsiteY4" fmla="*/ 6858000 h 6858000"/>
              <a:gd name="connsiteX0" fmla="*/ 0 w 5042606"/>
              <a:gd name="connsiteY0" fmla="*/ 6869575 h 6869575"/>
              <a:gd name="connsiteX1" fmla="*/ 1680869 w 5042606"/>
              <a:gd name="connsiteY1" fmla="*/ 11575 h 6869575"/>
              <a:gd name="connsiteX2" fmla="*/ 4952547 w 5042606"/>
              <a:gd name="connsiteY2" fmla="*/ 0 h 6869575"/>
              <a:gd name="connsiteX3" fmla="*/ 5042606 w 5042606"/>
              <a:gd name="connsiteY3" fmla="*/ 6869575 h 6869575"/>
              <a:gd name="connsiteX4" fmla="*/ 0 w 5042606"/>
              <a:gd name="connsiteY4" fmla="*/ 6869575 h 6869575"/>
              <a:gd name="connsiteX0" fmla="*/ 0 w 5042606"/>
              <a:gd name="connsiteY0" fmla="*/ 6858000 h 6858000"/>
              <a:gd name="connsiteX1" fmla="*/ 1680869 w 5042606"/>
              <a:gd name="connsiteY1" fmla="*/ 0 h 6858000"/>
              <a:gd name="connsiteX2" fmla="*/ 4732628 w 5042606"/>
              <a:gd name="connsiteY2" fmla="*/ 439837 h 6858000"/>
              <a:gd name="connsiteX3" fmla="*/ 5042606 w 5042606"/>
              <a:gd name="connsiteY3" fmla="*/ 6858000 h 6858000"/>
              <a:gd name="connsiteX4" fmla="*/ 0 w 5042606"/>
              <a:gd name="connsiteY4" fmla="*/ 6858000 h 6858000"/>
              <a:gd name="connsiteX0" fmla="*/ 0 w 5042606"/>
              <a:gd name="connsiteY0" fmla="*/ 6858000 h 6858000"/>
              <a:gd name="connsiteX1" fmla="*/ 1680869 w 5042606"/>
              <a:gd name="connsiteY1" fmla="*/ 0 h 6858000"/>
              <a:gd name="connsiteX2" fmla="*/ 4894674 w 5042606"/>
              <a:gd name="connsiteY2" fmla="*/ 11574 h 6858000"/>
              <a:gd name="connsiteX3" fmla="*/ 5042606 w 5042606"/>
              <a:gd name="connsiteY3" fmla="*/ 6858000 h 6858000"/>
              <a:gd name="connsiteX4" fmla="*/ 0 w 5042606"/>
              <a:gd name="connsiteY4" fmla="*/ 6858000 h 6858000"/>
              <a:gd name="connsiteX0" fmla="*/ 0 w 5042606"/>
              <a:gd name="connsiteY0" fmla="*/ 6858000 h 6858000"/>
              <a:gd name="connsiteX1" fmla="*/ 1680869 w 5042606"/>
              <a:gd name="connsiteY1" fmla="*/ 0 h 6858000"/>
              <a:gd name="connsiteX2" fmla="*/ 4946826 w 5042606"/>
              <a:gd name="connsiteY2" fmla="*/ 1144 h 6858000"/>
              <a:gd name="connsiteX3" fmla="*/ 5042606 w 5042606"/>
              <a:gd name="connsiteY3" fmla="*/ 6858000 h 6858000"/>
              <a:gd name="connsiteX4" fmla="*/ 0 w 5042606"/>
              <a:gd name="connsiteY4" fmla="*/ 6858000 h 6858000"/>
              <a:gd name="connsiteX0" fmla="*/ 0 w 5050816"/>
              <a:gd name="connsiteY0" fmla="*/ 6860442 h 6860442"/>
              <a:gd name="connsiteX1" fmla="*/ 1680869 w 5050816"/>
              <a:gd name="connsiteY1" fmla="*/ 2442 h 6860442"/>
              <a:gd name="connsiteX2" fmla="*/ 5050816 w 5050816"/>
              <a:gd name="connsiteY2" fmla="*/ 0 h 6860442"/>
              <a:gd name="connsiteX3" fmla="*/ 5042606 w 5050816"/>
              <a:gd name="connsiteY3" fmla="*/ 6860442 h 6860442"/>
              <a:gd name="connsiteX4" fmla="*/ 0 w 5050816"/>
              <a:gd name="connsiteY4" fmla="*/ 6860442 h 686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0816" h="6860442">
                <a:moveTo>
                  <a:pt x="0" y="6860442"/>
                </a:moveTo>
                <a:lnTo>
                  <a:pt x="1680869" y="2442"/>
                </a:lnTo>
                <a:lnTo>
                  <a:pt x="5050816" y="0"/>
                </a:lnTo>
                <a:cubicBezTo>
                  <a:pt x="5048079" y="2286814"/>
                  <a:pt x="5045343" y="4573628"/>
                  <a:pt x="5042606" y="6860442"/>
                </a:cubicBezTo>
                <a:lnTo>
                  <a:pt x="0" y="68604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B711C-4FF7-BC79-FE7B-CFBF14C8E236}"/>
              </a:ext>
            </a:extLst>
          </p:cNvPr>
          <p:cNvSpPr txBox="1"/>
          <p:nvPr/>
        </p:nvSpPr>
        <p:spPr>
          <a:xfrm>
            <a:off x="770622" y="998340"/>
            <a:ext cx="67234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TRAVEL MANAGEMENT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D8C8A-BDA2-E070-1415-CBCEA9FEB007}"/>
              </a:ext>
            </a:extLst>
          </p:cNvPr>
          <p:cNvSpPr txBox="1"/>
          <p:nvPr/>
        </p:nvSpPr>
        <p:spPr>
          <a:xfrm>
            <a:off x="8345829" y="1592586"/>
            <a:ext cx="3272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2379F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MD. WOLIUL HASAN</a:t>
            </a:r>
          </a:p>
          <a:p>
            <a:pPr algn="r"/>
            <a:r>
              <a:rPr lang="en-US" sz="2400" b="1" dirty="0">
                <a:solidFill>
                  <a:srgbClr val="2379F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133400017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77A54A-0A00-F8F7-D65D-27BFDA98A8BD}"/>
              </a:ext>
            </a:extLst>
          </p:cNvPr>
          <p:cNvSpPr txBox="1"/>
          <p:nvPr/>
        </p:nvSpPr>
        <p:spPr>
          <a:xfrm>
            <a:off x="8345828" y="2539863"/>
            <a:ext cx="3272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2379F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PIJUSH MAZUMDER</a:t>
            </a:r>
          </a:p>
          <a:p>
            <a:pPr algn="r"/>
            <a:r>
              <a:rPr lang="en-US" sz="2400" b="1" dirty="0">
                <a:solidFill>
                  <a:srgbClr val="2379F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162410014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DC81B2-7CE6-75BE-C2FC-BE46B6FB18E7}"/>
              </a:ext>
            </a:extLst>
          </p:cNvPr>
          <p:cNvSpPr txBox="1"/>
          <p:nvPr/>
        </p:nvSpPr>
        <p:spPr>
          <a:xfrm>
            <a:off x="8345828" y="3487140"/>
            <a:ext cx="3272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2379F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RAHMAT ULLAH</a:t>
            </a:r>
          </a:p>
          <a:p>
            <a:pPr algn="r"/>
            <a:r>
              <a:rPr lang="en-US" sz="2400" b="1" dirty="0">
                <a:solidFill>
                  <a:srgbClr val="2379F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191400080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69E17-0EB3-C979-9E8B-C8CE3AF23C0E}"/>
              </a:ext>
            </a:extLst>
          </p:cNvPr>
          <p:cNvSpPr txBox="1"/>
          <p:nvPr/>
        </p:nvSpPr>
        <p:spPr>
          <a:xfrm>
            <a:off x="8300518" y="4434417"/>
            <a:ext cx="3272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2379F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SALAH UDDIN AHMED</a:t>
            </a:r>
          </a:p>
          <a:p>
            <a:pPr algn="r"/>
            <a:r>
              <a:rPr lang="en-US" sz="2400" b="1" dirty="0">
                <a:solidFill>
                  <a:srgbClr val="2379F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172400035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A2EDC6-6352-B190-5711-FEE683ED7B2F}"/>
              </a:ext>
            </a:extLst>
          </p:cNvPr>
          <p:cNvSpPr txBox="1"/>
          <p:nvPr/>
        </p:nvSpPr>
        <p:spPr>
          <a:xfrm>
            <a:off x="770622" y="5568699"/>
            <a:ext cx="5325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GILL SANS SEMIBOLD" panose="020B0502020104020203" pitchFamily="34" charset="-79"/>
                <a:ea typeface="Helvetica Neue Light" panose="02000403000000020004" pitchFamily="2" charset="0"/>
                <a:cs typeface="Gill Sans SemiBold" panose="020B0502020104020203" pitchFamily="34" charset="-79"/>
              </a:rPr>
              <a:t>SUPERVISED BY</a:t>
            </a:r>
          </a:p>
          <a:p>
            <a:r>
              <a:rPr lang="en-US" sz="2400" dirty="0">
                <a:solidFill>
                  <a:schemeClr val="bg1"/>
                </a:solidFill>
                <a:latin typeface="Gill Sans SemiBold" panose="020B0502020104020203" pitchFamily="34" charset="-79"/>
                <a:ea typeface="Helvetica Neue" panose="02000503000000020004" pitchFamily="2" charset="0"/>
                <a:cs typeface="Gill Sans SemiBold" panose="020B0502020104020203" pitchFamily="34" charset="-79"/>
              </a:rPr>
              <a:t>MUHAMMAD MAHFUZ HASAN</a:t>
            </a:r>
          </a:p>
          <a:p>
            <a:r>
              <a:rPr lang="en-US" sz="1400" dirty="0">
                <a:solidFill>
                  <a:schemeClr val="bg1"/>
                </a:solidFill>
                <a:latin typeface="Gill Sans SemiBold" panose="020B0502020104020203" pitchFamily="34" charset="-79"/>
                <a:ea typeface="Helvetica Neue" panose="02000503000000020004" pitchFamily="2" charset="0"/>
                <a:cs typeface="Gill Sans SemiBold" panose="020B0502020104020203" pitchFamily="34" charset="-79"/>
              </a:rPr>
              <a:t>ASSOCIATE PROFESSOR AND CHAIRPERSON</a:t>
            </a:r>
            <a:endParaRPr lang="en-US" sz="2400" dirty="0">
              <a:solidFill>
                <a:schemeClr val="bg1"/>
              </a:solidFill>
              <a:latin typeface="Gill Sans SemiBold" panose="020B0502020104020203" pitchFamily="34" charset="-79"/>
              <a:ea typeface="Helvetica Neue" panose="02000503000000020004" pitchFamily="2" charset="0"/>
              <a:cs typeface="Gill Sans SemiBold" panose="020B0502020104020203" pitchFamily="34" charset="-79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9585120-5CAC-55BB-AD44-923CD38DD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008" y="651424"/>
            <a:ext cx="1884341" cy="516258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15175954-BB1A-1221-76C8-E3018F42019D}"/>
              </a:ext>
            </a:extLst>
          </p:cNvPr>
          <p:cNvSpPr/>
          <p:nvPr/>
        </p:nvSpPr>
        <p:spPr>
          <a:xfrm>
            <a:off x="-304576" y="4929420"/>
            <a:ext cx="671988" cy="671988"/>
          </a:xfrm>
          <a:prstGeom prst="ellipse">
            <a:avLst/>
          </a:prstGeom>
          <a:solidFill>
            <a:srgbClr val="2379FD">
              <a:alpha val="3960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57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BE921B-D858-25F0-9FE8-587C53D0CBA8}"/>
              </a:ext>
            </a:extLst>
          </p:cNvPr>
          <p:cNvSpPr/>
          <p:nvPr/>
        </p:nvSpPr>
        <p:spPr>
          <a:xfrm>
            <a:off x="0" y="0"/>
            <a:ext cx="1229025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31">
            <a:extLst>
              <a:ext uri="{FF2B5EF4-FFF2-40B4-BE49-F238E27FC236}">
                <a16:creationId xmlns:a16="http://schemas.microsoft.com/office/drawing/2014/main" id="{5E943265-FFFD-C311-F2CB-20CACBF0BD02}"/>
              </a:ext>
            </a:extLst>
          </p:cNvPr>
          <p:cNvSpPr/>
          <p:nvPr/>
        </p:nvSpPr>
        <p:spPr>
          <a:xfrm>
            <a:off x="7247651" y="-2442"/>
            <a:ext cx="5050816" cy="6860442"/>
          </a:xfrm>
          <a:custGeom>
            <a:avLst/>
            <a:gdLst>
              <a:gd name="connsiteX0" fmla="*/ 0 w 6723474"/>
              <a:gd name="connsiteY0" fmla="*/ 6858000 h 6858000"/>
              <a:gd name="connsiteX1" fmla="*/ 1680869 w 6723474"/>
              <a:gd name="connsiteY1" fmla="*/ 0 h 6858000"/>
              <a:gd name="connsiteX2" fmla="*/ 6723474 w 6723474"/>
              <a:gd name="connsiteY2" fmla="*/ 0 h 6858000"/>
              <a:gd name="connsiteX3" fmla="*/ 5042606 w 6723474"/>
              <a:gd name="connsiteY3" fmla="*/ 6858000 h 6858000"/>
              <a:gd name="connsiteX4" fmla="*/ 0 w 6723474"/>
              <a:gd name="connsiteY4" fmla="*/ 6858000 h 6858000"/>
              <a:gd name="connsiteX0" fmla="*/ 0 w 5042606"/>
              <a:gd name="connsiteY0" fmla="*/ 6858000 h 6858000"/>
              <a:gd name="connsiteX1" fmla="*/ 1680869 w 5042606"/>
              <a:gd name="connsiteY1" fmla="*/ 0 h 6858000"/>
              <a:gd name="connsiteX2" fmla="*/ 4848375 w 5042606"/>
              <a:gd name="connsiteY2" fmla="*/ 798653 h 6858000"/>
              <a:gd name="connsiteX3" fmla="*/ 5042606 w 5042606"/>
              <a:gd name="connsiteY3" fmla="*/ 6858000 h 6858000"/>
              <a:gd name="connsiteX4" fmla="*/ 0 w 5042606"/>
              <a:gd name="connsiteY4" fmla="*/ 6858000 h 6858000"/>
              <a:gd name="connsiteX0" fmla="*/ 0 w 5042606"/>
              <a:gd name="connsiteY0" fmla="*/ 6869575 h 6869575"/>
              <a:gd name="connsiteX1" fmla="*/ 1680869 w 5042606"/>
              <a:gd name="connsiteY1" fmla="*/ 11575 h 6869575"/>
              <a:gd name="connsiteX2" fmla="*/ 4952547 w 5042606"/>
              <a:gd name="connsiteY2" fmla="*/ 0 h 6869575"/>
              <a:gd name="connsiteX3" fmla="*/ 5042606 w 5042606"/>
              <a:gd name="connsiteY3" fmla="*/ 6869575 h 6869575"/>
              <a:gd name="connsiteX4" fmla="*/ 0 w 5042606"/>
              <a:gd name="connsiteY4" fmla="*/ 6869575 h 6869575"/>
              <a:gd name="connsiteX0" fmla="*/ 0 w 5042606"/>
              <a:gd name="connsiteY0" fmla="*/ 6858000 h 6858000"/>
              <a:gd name="connsiteX1" fmla="*/ 1680869 w 5042606"/>
              <a:gd name="connsiteY1" fmla="*/ 0 h 6858000"/>
              <a:gd name="connsiteX2" fmla="*/ 4732628 w 5042606"/>
              <a:gd name="connsiteY2" fmla="*/ 439837 h 6858000"/>
              <a:gd name="connsiteX3" fmla="*/ 5042606 w 5042606"/>
              <a:gd name="connsiteY3" fmla="*/ 6858000 h 6858000"/>
              <a:gd name="connsiteX4" fmla="*/ 0 w 5042606"/>
              <a:gd name="connsiteY4" fmla="*/ 6858000 h 6858000"/>
              <a:gd name="connsiteX0" fmla="*/ 0 w 5042606"/>
              <a:gd name="connsiteY0" fmla="*/ 6858000 h 6858000"/>
              <a:gd name="connsiteX1" fmla="*/ 1680869 w 5042606"/>
              <a:gd name="connsiteY1" fmla="*/ 0 h 6858000"/>
              <a:gd name="connsiteX2" fmla="*/ 4894674 w 5042606"/>
              <a:gd name="connsiteY2" fmla="*/ 11574 h 6858000"/>
              <a:gd name="connsiteX3" fmla="*/ 5042606 w 5042606"/>
              <a:gd name="connsiteY3" fmla="*/ 6858000 h 6858000"/>
              <a:gd name="connsiteX4" fmla="*/ 0 w 5042606"/>
              <a:gd name="connsiteY4" fmla="*/ 6858000 h 6858000"/>
              <a:gd name="connsiteX0" fmla="*/ 0 w 5042606"/>
              <a:gd name="connsiteY0" fmla="*/ 6858000 h 6858000"/>
              <a:gd name="connsiteX1" fmla="*/ 1680869 w 5042606"/>
              <a:gd name="connsiteY1" fmla="*/ 0 h 6858000"/>
              <a:gd name="connsiteX2" fmla="*/ 4946826 w 5042606"/>
              <a:gd name="connsiteY2" fmla="*/ 1144 h 6858000"/>
              <a:gd name="connsiteX3" fmla="*/ 5042606 w 5042606"/>
              <a:gd name="connsiteY3" fmla="*/ 6858000 h 6858000"/>
              <a:gd name="connsiteX4" fmla="*/ 0 w 5042606"/>
              <a:gd name="connsiteY4" fmla="*/ 6858000 h 6858000"/>
              <a:gd name="connsiteX0" fmla="*/ 0 w 5050816"/>
              <a:gd name="connsiteY0" fmla="*/ 6860442 h 6860442"/>
              <a:gd name="connsiteX1" fmla="*/ 1680869 w 5050816"/>
              <a:gd name="connsiteY1" fmla="*/ 2442 h 6860442"/>
              <a:gd name="connsiteX2" fmla="*/ 5050816 w 5050816"/>
              <a:gd name="connsiteY2" fmla="*/ 0 h 6860442"/>
              <a:gd name="connsiteX3" fmla="*/ 5042606 w 5050816"/>
              <a:gd name="connsiteY3" fmla="*/ 6860442 h 6860442"/>
              <a:gd name="connsiteX4" fmla="*/ 0 w 5050816"/>
              <a:gd name="connsiteY4" fmla="*/ 6860442 h 686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0816" h="6860442">
                <a:moveTo>
                  <a:pt x="0" y="6860442"/>
                </a:moveTo>
                <a:lnTo>
                  <a:pt x="1680869" y="2442"/>
                </a:lnTo>
                <a:lnTo>
                  <a:pt x="5050816" y="0"/>
                </a:lnTo>
                <a:cubicBezTo>
                  <a:pt x="5048079" y="2286814"/>
                  <a:pt x="5045343" y="4573628"/>
                  <a:pt x="5042606" y="6860442"/>
                </a:cubicBezTo>
                <a:lnTo>
                  <a:pt x="0" y="6860442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2CD50-ED1D-9BBA-3C55-111846D9A9BA}"/>
              </a:ext>
            </a:extLst>
          </p:cNvPr>
          <p:cNvSpPr txBox="1"/>
          <p:nvPr/>
        </p:nvSpPr>
        <p:spPr>
          <a:xfrm>
            <a:off x="770622" y="998340"/>
            <a:ext cx="67234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rgbClr val="2379F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TRAVEL MANAGEMENT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D9EEB2-A5C9-38FD-3ED1-10CAE3797C3B}"/>
              </a:ext>
            </a:extLst>
          </p:cNvPr>
          <p:cNvSpPr txBox="1"/>
          <p:nvPr/>
        </p:nvSpPr>
        <p:spPr>
          <a:xfrm>
            <a:off x="8345829" y="1592586"/>
            <a:ext cx="3272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MD. WOLIUL HASAN</a:t>
            </a:r>
          </a:p>
          <a:p>
            <a:pPr algn="r"/>
            <a:r>
              <a:rPr lang="en-US" sz="2400" b="1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133400017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866AAF-69BA-9E37-0EAC-ECF6DC70C265}"/>
              </a:ext>
            </a:extLst>
          </p:cNvPr>
          <p:cNvSpPr txBox="1"/>
          <p:nvPr/>
        </p:nvSpPr>
        <p:spPr>
          <a:xfrm>
            <a:off x="8345828" y="2539863"/>
            <a:ext cx="3272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PIJUSH MAZUMDER</a:t>
            </a:r>
          </a:p>
          <a:p>
            <a:pPr algn="r"/>
            <a:r>
              <a:rPr lang="en-US" sz="2400" b="1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162410014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B72782-1149-9738-A7DA-43EAAD8AA9C4}"/>
              </a:ext>
            </a:extLst>
          </p:cNvPr>
          <p:cNvSpPr txBox="1"/>
          <p:nvPr/>
        </p:nvSpPr>
        <p:spPr>
          <a:xfrm>
            <a:off x="8345828" y="3487140"/>
            <a:ext cx="3272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RAHMAT ULLAH</a:t>
            </a:r>
          </a:p>
          <a:p>
            <a:pPr algn="r"/>
            <a:r>
              <a:rPr lang="en-US" sz="2400" b="1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191400080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836CC4-F143-C4FC-FCD7-DA0244A54118}"/>
              </a:ext>
            </a:extLst>
          </p:cNvPr>
          <p:cNvSpPr txBox="1"/>
          <p:nvPr/>
        </p:nvSpPr>
        <p:spPr>
          <a:xfrm>
            <a:off x="8300518" y="4434417"/>
            <a:ext cx="3272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SALAH UDDIN AHMED</a:t>
            </a:r>
          </a:p>
          <a:p>
            <a:pPr algn="r"/>
            <a:r>
              <a:rPr lang="en-US" sz="2400" b="1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172400035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7E912B-0909-A515-A1B3-0FB3700C6E45}"/>
              </a:ext>
            </a:extLst>
          </p:cNvPr>
          <p:cNvSpPr txBox="1"/>
          <p:nvPr/>
        </p:nvSpPr>
        <p:spPr>
          <a:xfrm>
            <a:off x="770622" y="5568699"/>
            <a:ext cx="5325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285F4"/>
                </a:solidFill>
                <a:latin typeface="GILL SANS SEMIBOLD" panose="020B0502020104020203" pitchFamily="34" charset="-79"/>
                <a:ea typeface="Helvetica Neue Light" panose="02000403000000020004" pitchFamily="2" charset="0"/>
                <a:cs typeface="Gill Sans SemiBold" panose="020B0502020104020203" pitchFamily="34" charset="-79"/>
              </a:rPr>
              <a:t>SUPERVISED BY</a:t>
            </a:r>
          </a:p>
          <a:p>
            <a:r>
              <a:rPr lang="en-US" sz="2400" dirty="0">
                <a:solidFill>
                  <a:srgbClr val="4285F4"/>
                </a:solidFill>
                <a:latin typeface="Gill Sans SemiBold" panose="020B0502020104020203" pitchFamily="34" charset="-79"/>
                <a:ea typeface="Helvetica Neue" panose="02000503000000020004" pitchFamily="2" charset="0"/>
                <a:cs typeface="Gill Sans SemiBold" panose="020B0502020104020203" pitchFamily="34" charset="-79"/>
              </a:rPr>
              <a:t>MUHAMMAD MAHFUZ HASAN</a:t>
            </a:r>
          </a:p>
          <a:p>
            <a:r>
              <a:rPr lang="en-US" sz="1400" dirty="0">
                <a:solidFill>
                  <a:srgbClr val="4285F4"/>
                </a:solidFill>
                <a:latin typeface="Gill Sans SemiBold" panose="020B0502020104020203" pitchFamily="34" charset="-79"/>
                <a:ea typeface="Helvetica Neue" panose="02000503000000020004" pitchFamily="2" charset="0"/>
                <a:cs typeface="Gill Sans SemiBold" panose="020B0502020104020203" pitchFamily="34" charset="-79"/>
              </a:rPr>
              <a:t>ASSOCIATE PROFESSOR AND CHAIRPERSON</a:t>
            </a:r>
            <a:endParaRPr lang="en-US" sz="2400" dirty="0">
              <a:solidFill>
                <a:srgbClr val="4285F4"/>
              </a:solidFill>
              <a:latin typeface="Gill Sans SemiBold" panose="020B0502020104020203" pitchFamily="34" charset="-79"/>
              <a:ea typeface="Helvetica Neue" panose="02000503000000020004" pitchFamily="2" charset="0"/>
              <a:cs typeface="Gill Sans SemiBold" panose="020B0502020104020203" pitchFamily="34" charset="-79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D0BAA508-DFDE-D0C8-79CD-2847A2707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008" y="651424"/>
            <a:ext cx="1884341" cy="516258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7C46A666-F90C-D84D-1F2A-84A5A6662274}"/>
              </a:ext>
            </a:extLst>
          </p:cNvPr>
          <p:cNvSpPr/>
          <p:nvPr/>
        </p:nvSpPr>
        <p:spPr>
          <a:xfrm>
            <a:off x="-304576" y="4929420"/>
            <a:ext cx="671988" cy="671988"/>
          </a:xfrm>
          <a:prstGeom prst="ellipse">
            <a:avLst/>
          </a:prstGeom>
          <a:solidFill>
            <a:srgbClr val="2379FD">
              <a:alpha val="3960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8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104</TotalTime>
  <Words>54</Words>
  <Application>Microsoft Macintosh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GILL SANS SEMIBOLD</vt:lpstr>
      <vt:lpstr>GILL SANS SEMIBOLD</vt:lpstr>
      <vt:lpstr>Helvetica Neue Condensed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Woliul Hasan</dc:creator>
  <cp:lastModifiedBy>Woliul Hasan</cp:lastModifiedBy>
  <cp:revision>1</cp:revision>
  <dcterms:created xsi:type="dcterms:W3CDTF">2023-07-12T07:41:04Z</dcterms:created>
  <dcterms:modified xsi:type="dcterms:W3CDTF">2023-07-12T09:25:07Z</dcterms:modified>
</cp:coreProperties>
</file>