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>
        <p:scale>
          <a:sx n="101" d="100"/>
          <a:sy n="101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BEDF-6406-EF3B-6B3B-B25579F8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F5A6A-6ABB-16E5-899B-EF8661DD0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2FF7-D4D5-93BF-B768-FC5A2593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C9E0-4AC5-62F4-4FC3-BB0E4E88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C813-54C7-1B78-6342-2DFA68F7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EEAF-BD59-17A8-0C18-309DFF25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EEF09-ADA6-2F4C-B1E3-ACC41ECB3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C20A-16AF-50F3-78E9-A3BD6370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1E03-F5E2-27BC-63CC-A5FFBB80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CB4A-2796-8944-0F7B-5E01D35A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5C3F9-DB7F-B6E2-6686-1B24C0174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DADA9-463B-16AD-A027-603251A7C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9474-D7C2-0437-AD60-1C959BF7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5706-8FCB-035B-59FD-908633C1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025F0-F13C-5599-B278-C52ECE88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1AA6-BDE4-5732-9CEB-064D573B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3A060-8891-FFE5-3AA3-8829541B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9802-C5FD-149B-1EB9-AFC50572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F2D1-C0E6-70D2-0D3C-4DCD9328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F776-67D0-AC39-21FE-42A1100B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E6E6-0432-CBD8-D43E-76B387BE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E71A8-B128-AA18-DF3C-53B23D4D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C255F-37CE-4741-2149-4532872E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4077-E2B7-D7A0-5588-481DA772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E6DE-F0F7-45CE-577A-D569D3B4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6042-6C38-F52F-1F1E-5387004D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18F7-DECA-F0CF-9861-9C77DA48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4C0A-9A39-B0C0-02F5-EF806A13D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438B7-132D-E09F-B93B-22D694F1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EE41-727A-1ECD-D7EE-D288B08F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BD57D-6651-5F28-980B-670E4C51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2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715A-061B-FE7F-2988-4BF63397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368E7-C4DB-7CAF-3BBA-8ACDD6F6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7D309-F325-F663-97AE-F6161C183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FB7C1-54BC-7352-163D-ACAFFE511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895BB-DF42-71B4-667F-DA5F36224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01A1D-48C3-93C8-431E-9BD2532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B70AD-0785-B63F-5E73-3ED3B9C9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22943-E554-8971-7DEF-20069953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1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37EE-868A-65DD-8C81-2604281E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45553-6FFB-4912-02DD-33C6AABE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5B2CD-B3D8-FBE8-C05B-87E1DC0C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6AC22-DE03-CA99-E8FD-B0E85BED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AA95A-79CA-A354-88CD-376BCEAC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DF3D1-CC10-359A-23D0-A5FDABF5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CC221-CDA2-6C40-AAE2-084A1A06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F5B7-0A5B-B4FD-BC6C-8CCB104E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44BC-5767-EF78-C0AB-C145D78B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E93D4-582A-8E61-172B-368883393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4A80D-8276-1FD7-EFD9-96C6108F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5BBE7-26D5-D6D3-AC15-784F3AFB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1FE01-121B-EEEC-F624-9D6A230D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5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3B88-1816-A6D0-84C2-B59A3C3E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75B15-9787-A4C7-5271-FA3AA8562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E6CAC-0C6C-85FE-6B74-623372CC8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D6D04-1622-EA91-E8FE-07603C0E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6BF43-8754-FC32-3D97-C15DA26A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872C-0C27-B773-CBA4-6880C8F4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69156-A831-F784-0519-DADB7858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006C9-C4CA-F455-0DE8-8DA032769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94D1-6DBB-E64B-5741-4D1E20FAB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FA6C-1C72-F14C-B947-5FF1A8CA133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3822-E901-FC09-2723-2EBFACC96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6FB1-0655-1BC4-2311-4617DA8A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400DD-1319-8749-B98B-8FE37FF1F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3DF69-3820-46E6-9A13-66F5428B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54" y="121024"/>
            <a:ext cx="9973291" cy="6012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BAFCE-60BB-03EB-2B85-7FFC356A7E5B}"/>
              </a:ext>
            </a:extLst>
          </p:cNvPr>
          <p:cNvSpPr txBox="1"/>
          <p:nvPr/>
        </p:nvSpPr>
        <p:spPr>
          <a:xfrm>
            <a:off x="4800612" y="636764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Next" panose="020B0503020202020204" pitchFamily="34" charset="0"/>
              </a:rPr>
              <a:t>ASO SWE PRODUCTS</a:t>
            </a:r>
          </a:p>
        </p:txBody>
      </p:sp>
    </p:spTree>
    <p:extLst>
      <p:ext uri="{BB962C8B-B14F-4D97-AF65-F5344CB8AC3E}">
        <p14:creationId xmlns:p14="http://schemas.microsoft.com/office/powerpoint/2010/main" val="12050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D22140-0477-1513-A3DA-E70E3B5B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5" y="845389"/>
            <a:ext cx="11653710" cy="4238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9AD18-FA41-CD9E-9EF1-FCFBF3D87AD9}"/>
              </a:ext>
            </a:extLst>
          </p:cNvPr>
          <p:cNvSpPr txBox="1"/>
          <p:nvPr/>
        </p:nvSpPr>
        <p:spPr>
          <a:xfrm>
            <a:off x="5665433" y="612610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Next" panose="020B0503020202020204" pitchFamily="34" charset="0"/>
              </a:rPr>
              <a:t>∆SWE</a:t>
            </a:r>
          </a:p>
        </p:txBody>
      </p:sp>
    </p:spTree>
    <p:extLst>
      <p:ext uri="{BB962C8B-B14F-4D97-AF65-F5344CB8AC3E}">
        <p14:creationId xmlns:p14="http://schemas.microsoft.com/office/powerpoint/2010/main" val="378820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9AD18-FA41-CD9E-9EF1-FCFBF3D87AD9}"/>
              </a:ext>
            </a:extLst>
          </p:cNvPr>
          <p:cNvSpPr txBox="1"/>
          <p:nvPr/>
        </p:nvSpPr>
        <p:spPr>
          <a:xfrm>
            <a:off x="5405073" y="6072317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Next" panose="020B0503020202020204" pitchFamily="34" charset="0"/>
              </a:rPr>
              <a:t>SOIL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3D70F-AAEA-A0EB-A40C-A7BED3DD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5" y="349392"/>
            <a:ext cx="2763669" cy="2657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7C798-C28C-A4E8-CB8A-1B168F09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699" y="349392"/>
            <a:ext cx="2778771" cy="2657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FDF320-2AEF-AF6C-BEE4-DE1622A6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235" y="349392"/>
            <a:ext cx="2771220" cy="2665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60D10D-CF41-1DE3-4626-3703C8A40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57" y="3171028"/>
            <a:ext cx="2778771" cy="26655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03929A-BCE8-D8AB-76E9-84D32412A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20" y="349392"/>
            <a:ext cx="2786322" cy="2673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FB7EA9-56BD-B120-B95B-73E0377FA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4487" y="3171028"/>
            <a:ext cx="2771220" cy="2665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E6B1E6-99CB-D3F1-554C-5B0668FA3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9665" y="3250681"/>
            <a:ext cx="2452361" cy="23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 Worsham</dc:creator>
  <cp:lastModifiedBy>Marshall Worsham</cp:lastModifiedBy>
  <cp:revision>1</cp:revision>
  <dcterms:created xsi:type="dcterms:W3CDTF">2022-11-07T20:55:19Z</dcterms:created>
  <dcterms:modified xsi:type="dcterms:W3CDTF">2022-11-07T22:49:07Z</dcterms:modified>
</cp:coreProperties>
</file>