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howGuides="1">
      <p:cViewPr>
        <p:scale>
          <a:sx n="119" d="100"/>
          <a:sy n="119" d="100"/>
        </p:scale>
        <p:origin x="-165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FCF8-E313-6E92-4AA8-3F9A234A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90BCC-A9BA-0BFB-DBE8-3D239D1AD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FFB5-16EA-50B4-2106-ACDB63FC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3FAF-15AE-7BC0-0427-7217A0B9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275B-2724-E0D6-5001-F175574B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0AE4-22E7-1684-43EE-A8126E77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5880C-3D4B-AD90-A9E7-7FFE8DC4D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E585-175D-39CC-3397-D762B664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F7B5-5A71-433D-80C3-0C7403AC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B17E-DA7C-DD22-CE3E-61FDA094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155D8-246A-CE41-5824-B099E8E6D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9711-3C21-D9F5-55ED-7E4622D8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6C28-955C-969E-34D7-F64FFCB5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237E-CF5A-A9E8-6205-7DBCCC95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E1D4-EEE8-03BE-CFFF-92E48FC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5EC6-6B3F-B3EF-C996-A13ED7D5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D69A-1AC9-99F4-2CA2-12B1D5DD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8327-0D86-2783-51FE-DCEF039D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BFFF-3FCF-60E8-529B-85061220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525-D096-5F62-1B68-ACE8C7F6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7B0-61F4-76D8-121F-88D8C574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0F396-1CD0-D36D-9FB5-53F5A93E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9C8D-927D-4FD2-E25E-42FE71B3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4F82-EA22-D7CB-9A9C-505633B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340A-3077-EC16-1751-1C2A698F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2BBB-0DE0-F160-6F5D-9EAD6625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93B2-3BF8-BBDC-C28F-76D923B6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84DD-FDA6-B8E2-241D-7BB3C650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C008C-48A9-E7A1-677E-32F6897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18F0-BA56-639D-B551-34B161F4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D9F79-ABFD-7C79-17C7-0B6D543B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5C7-4E5B-E53D-2B2A-2DDAC93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481E-A1FA-8648-B1CB-F65AC2F9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84335-DF09-6AFB-3F2A-B8448460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3D22-AA03-CABA-373E-5F47421A8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ACAE2-0131-137B-2CF0-8AEA6D15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F31D9-126A-6988-35E7-C33E02CF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6E09D-A534-A2C0-2763-9DFFC40B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4F299-6B89-68E1-2429-F80B84D1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1BA3-4FDB-89A7-5261-C7625497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BE905-6623-A862-84D1-4AD69D9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18756-685E-3892-B337-B2FA9DC5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A6995-66CD-D69B-2745-FAAFA1DF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B5731-E77E-7119-9FDB-DBCA2130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02BDC-0135-387E-65E5-69923A72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E1C30-F3C1-3D66-9C3B-2A3AF832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2A3F-1611-1829-8CC4-C9BF3A6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B894-A54F-40AC-E365-49BD5D8C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1E20A-9E2E-96EC-AFE8-D8AD0443A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4C51-D63A-C736-5DCA-6D70D11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9AE01-4EB2-4773-0CAF-AD4EA1A9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F1F4-C17C-6322-A4FE-8289E022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C3B7-7726-775F-9728-A7D47314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843E3-EAA2-3122-9625-37A4FF9E7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50A3B-20BF-3320-B4A8-751D87434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27B8-EC7B-6ABE-D6F5-FBCD38D9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9317D-51E4-2A8B-11BD-FEA846FD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16DA-E87A-957F-0D21-F6105D10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20D1B-840D-5D93-F386-F5CB1A28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87AC-F82C-9ED2-878D-46F03141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F9C6-9F61-4252-24C6-89A3D357E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210D-B812-0A46-9865-68FF9A41508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F8DC-E0BB-C605-1E14-CAAAEC612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C170-F985-F83A-5F51-AD34B9095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335D-C289-EC4D-9793-C5E1110CF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138C087-2C69-2D74-0074-CC2D607E36EA}"/>
              </a:ext>
            </a:extLst>
          </p:cNvPr>
          <p:cNvGrpSpPr/>
          <p:nvPr/>
        </p:nvGrpSpPr>
        <p:grpSpPr>
          <a:xfrm>
            <a:off x="6912394" y="1966555"/>
            <a:ext cx="2588922" cy="2779956"/>
            <a:chOff x="6870060" y="2127703"/>
            <a:chExt cx="2588922" cy="277995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BF74E6-B090-B037-0B66-F70645790E8C}"/>
                </a:ext>
              </a:extLst>
            </p:cNvPr>
            <p:cNvSpPr/>
            <p:nvPr/>
          </p:nvSpPr>
          <p:spPr>
            <a:xfrm>
              <a:off x="6870060" y="2127703"/>
              <a:ext cx="2588922" cy="27799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4797B8B-513E-E488-6B54-315422517141}"/>
                </a:ext>
              </a:extLst>
            </p:cNvPr>
            <p:cNvGrpSpPr/>
            <p:nvPr/>
          </p:nvGrpSpPr>
          <p:grpSpPr>
            <a:xfrm>
              <a:off x="6901316" y="2141706"/>
              <a:ext cx="2513627" cy="2693522"/>
              <a:chOff x="10074866" y="3559060"/>
              <a:chExt cx="2663418" cy="2854033"/>
            </a:xfrm>
            <a:solidFill>
              <a:schemeClr val="bg1"/>
            </a:solidFill>
          </p:grpSpPr>
          <p:pic>
            <p:nvPicPr>
              <p:cNvPr id="57" name="Picture 56" descr="A picture containing map&#10;&#10;Description automatically generated">
                <a:extLst>
                  <a:ext uri="{FF2B5EF4-FFF2-40B4-BE49-F238E27FC236}">
                    <a16:creationId xmlns:a16="http://schemas.microsoft.com/office/drawing/2014/main" id="{38C6E439-E676-AD69-43F9-44B130506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74866" y="3749675"/>
                <a:ext cx="2663418" cy="2663418"/>
              </a:xfrm>
              <a:prstGeom prst="rect">
                <a:avLst/>
              </a:prstGeom>
              <a:grpFill/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5BF4A-7287-9441-63C5-9D7C8F3A754A}"/>
                  </a:ext>
                </a:extLst>
              </p:cNvPr>
              <p:cNvSpPr txBox="1"/>
              <p:nvPr/>
            </p:nvSpPr>
            <p:spPr>
              <a:xfrm>
                <a:off x="10074866" y="3559060"/>
                <a:ext cx="2656291" cy="32611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venir Next" panose="020B0503020202020204" pitchFamily="34" charset="0"/>
                  </a:rPr>
                  <a:t>Quadratic Mean Diameter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FEA5FD-1F08-A975-581C-8357710D02F5}"/>
              </a:ext>
            </a:extLst>
          </p:cNvPr>
          <p:cNvGrpSpPr/>
          <p:nvPr/>
        </p:nvGrpSpPr>
        <p:grpSpPr>
          <a:xfrm>
            <a:off x="7452394" y="2316158"/>
            <a:ext cx="2608432" cy="2886870"/>
            <a:chOff x="7430237" y="2663596"/>
            <a:chExt cx="2608432" cy="288687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64FD62F-4A12-E0E0-4F2E-1F741A07FB4E}"/>
                </a:ext>
              </a:extLst>
            </p:cNvPr>
            <p:cNvGrpSpPr/>
            <p:nvPr/>
          </p:nvGrpSpPr>
          <p:grpSpPr>
            <a:xfrm>
              <a:off x="7430237" y="2676101"/>
              <a:ext cx="2602507" cy="2874365"/>
              <a:chOff x="7107335" y="2400551"/>
              <a:chExt cx="2757594" cy="3045652"/>
            </a:xfrm>
          </p:grpSpPr>
          <p:pic>
            <p:nvPicPr>
              <p:cNvPr id="62" name="Picture 61" descr="A picture containing map&#10;&#10;Description automatically generated">
                <a:extLst>
                  <a:ext uri="{FF2B5EF4-FFF2-40B4-BE49-F238E27FC236}">
                    <a16:creationId xmlns:a16="http://schemas.microsoft.com/office/drawing/2014/main" id="{54580550-4660-5A88-E288-0EB65F984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7335" y="2703003"/>
                <a:ext cx="2743200" cy="2743200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AEF8DF-C128-FC81-D3D7-45DD013CCF70}"/>
                  </a:ext>
                </a:extLst>
              </p:cNvPr>
              <p:cNvSpPr txBox="1"/>
              <p:nvPr/>
            </p:nvSpPr>
            <p:spPr>
              <a:xfrm>
                <a:off x="7121728" y="2400551"/>
                <a:ext cx="2743201" cy="326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venir Next" panose="020B0503020202020204" pitchFamily="34" charset="0"/>
                  </a:rPr>
                  <a:t>90</a:t>
                </a:r>
                <a:r>
                  <a:rPr lang="en-US" sz="1400" baseline="30000" dirty="0">
                    <a:latin typeface="Avenir Next" panose="020B0503020202020204" pitchFamily="34" charset="0"/>
                  </a:rPr>
                  <a:t>th</a:t>
                </a:r>
                <a:r>
                  <a:rPr lang="en-US" sz="1400" dirty="0">
                    <a:latin typeface="Avenir Next" panose="020B0503020202020204" pitchFamily="34" charset="0"/>
                  </a:rPr>
                  <a:t> Percentile Height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6C0D6A2-42CD-C490-DA18-502EB73E7E7A}"/>
                </a:ext>
              </a:extLst>
            </p:cNvPr>
            <p:cNvSpPr/>
            <p:nvPr/>
          </p:nvSpPr>
          <p:spPr>
            <a:xfrm>
              <a:off x="7449747" y="2663596"/>
              <a:ext cx="2588922" cy="2779956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D5D612-37D8-CF0D-D41C-22398480F4B1}"/>
              </a:ext>
            </a:extLst>
          </p:cNvPr>
          <p:cNvGrpSpPr/>
          <p:nvPr/>
        </p:nvGrpSpPr>
        <p:grpSpPr>
          <a:xfrm>
            <a:off x="8011904" y="2769811"/>
            <a:ext cx="2588923" cy="2852928"/>
            <a:chOff x="7972745" y="3316044"/>
            <a:chExt cx="2588923" cy="285615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A8953C1-A032-BE94-0012-A3D655E09DB4}"/>
                </a:ext>
              </a:extLst>
            </p:cNvPr>
            <p:cNvGrpSpPr/>
            <p:nvPr/>
          </p:nvGrpSpPr>
          <p:grpSpPr>
            <a:xfrm>
              <a:off x="7972745" y="3316044"/>
              <a:ext cx="2588922" cy="2856156"/>
              <a:chOff x="8693303" y="2637085"/>
              <a:chExt cx="2743200" cy="3026358"/>
            </a:xfrm>
          </p:grpSpPr>
          <p:pic>
            <p:nvPicPr>
              <p:cNvPr id="67" name="Picture 66" descr="Map&#10;&#10;Description automatically generated">
                <a:extLst>
                  <a:ext uri="{FF2B5EF4-FFF2-40B4-BE49-F238E27FC236}">
                    <a16:creationId xmlns:a16="http://schemas.microsoft.com/office/drawing/2014/main" id="{25AB083D-B5D8-F622-F64D-D29E88407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3303" y="2920243"/>
                <a:ext cx="2743200" cy="274320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A0A07-9B6F-FA10-9F55-BBA5A8364B22}"/>
                  </a:ext>
                </a:extLst>
              </p:cNvPr>
              <p:cNvSpPr txBox="1"/>
              <p:nvPr/>
            </p:nvSpPr>
            <p:spPr>
              <a:xfrm>
                <a:off x="8693303" y="2637085"/>
                <a:ext cx="2743200" cy="3264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venir Next" panose="020B0503020202020204" pitchFamily="34" charset="0"/>
                  </a:rPr>
                  <a:t>Basal Area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3F6320-4548-6457-D4A7-4D47BC8BDE2A}"/>
                </a:ext>
              </a:extLst>
            </p:cNvPr>
            <p:cNvSpPr/>
            <p:nvPr/>
          </p:nvSpPr>
          <p:spPr>
            <a:xfrm>
              <a:off x="7972746" y="3316044"/>
              <a:ext cx="2588922" cy="2779956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D7EF2F-7EC2-4304-ACB0-2440E5A53754}"/>
              </a:ext>
            </a:extLst>
          </p:cNvPr>
          <p:cNvGrpSpPr/>
          <p:nvPr/>
        </p:nvGrpSpPr>
        <p:grpSpPr>
          <a:xfrm>
            <a:off x="8551906" y="3189521"/>
            <a:ext cx="2692352" cy="2978767"/>
            <a:chOff x="525831" y="864307"/>
            <a:chExt cx="5112488" cy="523279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A250124-C38E-65F1-98A3-AB28273D8DEF}"/>
                </a:ext>
              </a:extLst>
            </p:cNvPr>
            <p:cNvSpPr/>
            <p:nvPr/>
          </p:nvSpPr>
          <p:spPr>
            <a:xfrm>
              <a:off x="525831" y="864307"/>
              <a:ext cx="5112488" cy="5232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790A4CC-78CE-F8B1-1AA1-7083AEF6B8E3}"/>
                </a:ext>
              </a:extLst>
            </p:cNvPr>
            <p:cNvGrpSpPr/>
            <p:nvPr/>
          </p:nvGrpSpPr>
          <p:grpSpPr>
            <a:xfrm>
              <a:off x="611577" y="949834"/>
              <a:ext cx="4834350" cy="4852130"/>
              <a:chOff x="601794" y="632593"/>
              <a:chExt cx="4951862" cy="5005286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6C39B0A-340E-1033-6442-7694A614C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01794" y="986582"/>
                <a:ext cx="4951862" cy="465129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A1E7E0E-ED79-27E2-4933-16EE1AA07BF2}"/>
                  </a:ext>
                </a:extLst>
              </p:cNvPr>
              <p:cNvSpPr txBox="1"/>
              <p:nvPr/>
            </p:nvSpPr>
            <p:spPr>
              <a:xfrm>
                <a:off x="1296394" y="632593"/>
                <a:ext cx="3477106" cy="557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venir Next" panose="020B0503020202020204" pitchFamily="34" charset="0"/>
                  </a:rPr>
                  <a:t>Density (stems / ha)</a:t>
                </a: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7454FD1-DEE4-7D17-D3C9-1492BC22C31A}"/>
              </a:ext>
            </a:extLst>
          </p:cNvPr>
          <p:cNvSpPr txBox="1"/>
          <p:nvPr/>
        </p:nvSpPr>
        <p:spPr>
          <a:xfrm>
            <a:off x="10119080" y="235592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(C)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47CC15-EC61-039C-F76D-256CA3E5B017}"/>
              </a:ext>
            </a:extLst>
          </p:cNvPr>
          <p:cNvSpPr txBox="1"/>
          <p:nvPr/>
        </p:nvSpPr>
        <p:spPr>
          <a:xfrm>
            <a:off x="10657454" y="279584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(B)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CBB996-5567-681F-9F41-EFFBF058195C}"/>
              </a:ext>
            </a:extLst>
          </p:cNvPr>
          <p:cNvSpPr txBox="1"/>
          <p:nvPr/>
        </p:nvSpPr>
        <p:spPr>
          <a:xfrm>
            <a:off x="11244258" y="320742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3D717A-5CEF-63FA-29B3-960F9E0BC2C3}"/>
              </a:ext>
            </a:extLst>
          </p:cNvPr>
          <p:cNvSpPr txBox="1"/>
          <p:nvPr/>
        </p:nvSpPr>
        <p:spPr>
          <a:xfrm>
            <a:off x="9546472" y="194682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54570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E630AF-FF16-BF5A-4E06-8A15CAFC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01" y="1477963"/>
            <a:ext cx="4102100" cy="4737100"/>
          </a:xfrm>
          <a:prstGeom prst="rect">
            <a:avLst/>
          </a:prstGeom>
          <a:scene3d>
            <a:camera prst="orthographicFront">
              <a:rot lat="2700000" lon="18900000" rev="18300000"/>
            </a:camera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88448-443A-C402-E905-98991794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01" y="1058334"/>
            <a:ext cx="4114800" cy="4724400"/>
          </a:xfrm>
          <a:prstGeom prst="rect">
            <a:avLst/>
          </a:prstGeom>
          <a:scene3d>
            <a:camera prst="orthographicFront">
              <a:rot lat="2711190" lon="18911246" rev="18331742"/>
            </a:camera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15A59-525E-1523-5109-C9CB82328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676804"/>
            <a:ext cx="4279900" cy="4686300"/>
          </a:xfrm>
          <a:prstGeom prst="rect">
            <a:avLst/>
          </a:prstGeom>
          <a:scene3d>
            <a:camera prst="orthographicFront">
              <a:rot lat="2700000" lon="18900000" rev="18300000"/>
            </a:camera>
            <a:lightRig rig="threePt" dir="t"/>
          </a:scene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2CB58-0601-02F1-A794-F08960332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872" y="180974"/>
            <a:ext cx="4224528" cy="4800600"/>
          </a:xfrm>
          <a:prstGeom prst="rect">
            <a:avLst/>
          </a:prstGeom>
          <a:scene3d>
            <a:camera prst="orthographicFront">
              <a:rot lat="2700000" lon="18900000" rev="1830000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3F454C-B123-5BD6-A258-38764C64F731}"/>
              </a:ext>
            </a:extLst>
          </p:cNvPr>
          <p:cNvSpPr txBox="1"/>
          <p:nvPr/>
        </p:nvSpPr>
        <p:spPr>
          <a:xfrm>
            <a:off x="3057244" y="304625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9135F-7959-B4A4-F7C6-2D74069359F9}"/>
              </a:ext>
            </a:extLst>
          </p:cNvPr>
          <p:cNvSpPr txBox="1"/>
          <p:nvPr/>
        </p:nvSpPr>
        <p:spPr>
          <a:xfrm>
            <a:off x="3057244" y="357047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BF126-8D82-64E4-D6C3-D169D6885C26}"/>
              </a:ext>
            </a:extLst>
          </p:cNvPr>
          <p:cNvSpPr txBox="1"/>
          <p:nvPr/>
        </p:nvSpPr>
        <p:spPr>
          <a:xfrm>
            <a:off x="3057244" y="409468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820F5-55D5-1CC7-EB10-DD332D01AEEE}"/>
              </a:ext>
            </a:extLst>
          </p:cNvPr>
          <p:cNvSpPr txBox="1"/>
          <p:nvPr/>
        </p:nvSpPr>
        <p:spPr>
          <a:xfrm>
            <a:off x="3057244" y="252203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6442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 Worsham</dc:creator>
  <cp:lastModifiedBy>Marshall Worsham</cp:lastModifiedBy>
  <cp:revision>1</cp:revision>
  <dcterms:created xsi:type="dcterms:W3CDTF">2023-05-05T19:05:35Z</dcterms:created>
  <dcterms:modified xsi:type="dcterms:W3CDTF">2023-05-05T21:04:14Z</dcterms:modified>
</cp:coreProperties>
</file>