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1CA0-EE99-4BAC-9CB5-B8865CB207DF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455A-AD03-4389-B3FF-D0593E134C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60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1CA0-EE99-4BAC-9CB5-B8865CB207DF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455A-AD03-4389-B3FF-D0593E134C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40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1CA0-EE99-4BAC-9CB5-B8865CB207DF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455A-AD03-4389-B3FF-D0593E134C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36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1CA0-EE99-4BAC-9CB5-B8865CB207DF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455A-AD03-4389-B3FF-D0593E134C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32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1CA0-EE99-4BAC-9CB5-B8865CB207DF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455A-AD03-4389-B3FF-D0593E134C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69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1CA0-EE99-4BAC-9CB5-B8865CB207DF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455A-AD03-4389-B3FF-D0593E134C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80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1CA0-EE99-4BAC-9CB5-B8865CB207DF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455A-AD03-4389-B3FF-D0593E134C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66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1CA0-EE99-4BAC-9CB5-B8865CB207DF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455A-AD03-4389-B3FF-D0593E134C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70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1CA0-EE99-4BAC-9CB5-B8865CB207DF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455A-AD03-4389-B3FF-D0593E134C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37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1CA0-EE99-4BAC-9CB5-B8865CB207DF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455A-AD03-4389-B3FF-D0593E134C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71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1CA0-EE99-4BAC-9CB5-B8865CB207DF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455A-AD03-4389-B3FF-D0593E134C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36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B1CA0-EE99-4BAC-9CB5-B8865CB207DF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0455A-AD03-4389-B3FF-D0593E134C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91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915" y="0"/>
            <a:ext cx="5332164" cy="4210332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76" y="0"/>
            <a:ext cx="10344839" cy="6982767"/>
          </a:xfrm>
          <a:prstGeom prst="rect">
            <a:avLst/>
          </a:prstGeom>
        </p:spPr>
      </p:pic>
      <p:sp>
        <p:nvSpPr>
          <p:cNvPr id="4" name="正方形/長方形 3">
            <a:hlinkClick r:id="" action="ppaction://hlinkshowjump?jump=nextslide"/>
          </p:cNvPr>
          <p:cNvSpPr/>
          <p:nvPr/>
        </p:nvSpPr>
        <p:spPr>
          <a:xfrm>
            <a:off x="4909222" y="4762562"/>
            <a:ext cx="2373549" cy="1819072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49703" y="800140"/>
            <a:ext cx="9144000" cy="2387600"/>
          </a:xfrm>
        </p:spPr>
        <p:txBody>
          <a:bodyPr/>
          <a:lstStyle/>
          <a:p>
            <a:r>
              <a:rPr kumimoji="1" lang="en-US" altLang="ja-JP" dirty="0" smtClean="0">
                <a:latin typeface="AR P浪漫明朝体U" panose="02020A00000000000000" pitchFamily="18" charset="-128"/>
                <a:ea typeface="AR P浪漫明朝体U" panose="02020A00000000000000" pitchFamily="18" charset="-128"/>
              </a:rPr>
              <a:t>ONE</a:t>
            </a:r>
            <a:r>
              <a:rPr kumimoji="1" lang="ja-JP" altLang="en-US" dirty="0" smtClean="0">
                <a:latin typeface="AR P浪漫明朝体U" panose="02020A00000000000000" pitchFamily="18" charset="-128"/>
                <a:ea typeface="AR P浪漫明朝体U" panose="02020A00000000000000" pitchFamily="18" charset="-128"/>
              </a:rPr>
              <a:t> </a:t>
            </a:r>
            <a:r>
              <a:rPr kumimoji="1" lang="en-US" altLang="ja-JP" dirty="0" smtClean="0">
                <a:latin typeface="AR P浪漫明朝体U" panose="02020A00000000000000" pitchFamily="18" charset="-128"/>
                <a:ea typeface="AR P浪漫明朝体U" panose="02020A00000000000000" pitchFamily="18" charset="-128"/>
              </a:rPr>
              <a:t>PIECE</a:t>
            </a:r>
            <a:r>
              <a:rPr lang="ja-JP" altLang="en-US" dirty="0">
                <a:latin typeface="AR P浪漫明朝体U" panose="02020A00000000000000" pitchFamily="18" charset="-128"/>
                <a:ea typeface="AR P浪漫明朝体U" panose="02020A00000000000000" pitchFamily="18" charset="-128"/>
              </a:rPr>
              <a:t>クイズ</a:t>
            </a:r>
            <a:endParaRPr kumimoji="1" lang="ja-JP" altLang="en-US" dirty="0">
              <a:latin typeface="AR P浪漫明朝体U" panose="02020A00000000000000" pitchFamily="18" charset="-128"/>
              <a:ea typeface="AR P浪漫明朝体U" panose="02020A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75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08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>
            <a:hlinkClick r:id="" action="ppaction://hlinkshowjump?jump=nextslide"/>
          </p:cNvPr>
          <p:cNvSpPr/>
          <p:nvPr/>
        </p:nvSpPr>
        <p:spPr>
          <a:xfrm>
            <a:off x="4909225" y="4542818"/>
            <a:ext cx="2373549" cy="1819072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05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55075" y="418640"/>
            <a:ext cx="9312925" cy="4605051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endParaRPr kumimoji="1" lang="ja-JP" altLang="en-US" sz="36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-22844"/>
            <a:ext cx="12191996" cy="3977899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0328" y="418641"/>
            <a:ext cx="9147672" cy="483916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このゲームは週刊少年ジャンプで連載中の</a:t>
            </a:r>
            <a:endParaRPr kumimoji="1"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漫画「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ONEPIECE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」のクイズです。</a:t>
            </a:r>
            <a:endParaRPr kumimoji="1"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対象</a:t>
            </a: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年齢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は１歳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以上</a:t>
            </a:r>
            <a:endParaRPr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ONEPIECE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全く読んだ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こと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endParaRPr kumimoji="1"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ない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方はお引き取り下さい。</a:t>
            </a:r>
            <a:endParaRPr kumimoji="1"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hlinkClick r:id="" action="ppaction://hlinkshowjump?jump=nextslide"/>
          </p:cNvPr>
          <p:cNvSpPr/>
          <p:nvPr/>
        </p:nvSpPr>
        <p:spPr>
          <a:xfrm>
            <a:off x="4046492" y="4465395"/>
            <a:ext cx="4095343" cy="242218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8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933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57618" y="365126"/>
            <a:ext cx="10047383" cy="1717062"/>
          </a:xfrm>
          <a:prstGeom prst="rect">
            <a:avLst/>
          </a:prstGeom>
          <a:solidFill>
            <a:srgbClr val="31BA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9" y="4320639"/>
            <a:ext cx="705388" cy="7777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00" y="3345393"/>
            <a:ext cx="755827" cy="81347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61" y="5260147"/>
            <a:ext cx="636016" cy="853458"/>
          </a:xfrm>
          <a:prstGeom prst="rect">
            <a:avLst/>
          </a:prstGeom>
        </p:spPr>
      </p:pic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22" y="2475343"/>
            <a:ext cx="518617" cy="829788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7618" y="365126"/>
            <a:ext cx="10124502" cy="6256011"/>
          </a:xfrm>
        </p:spPr>
        <p:txBody>
          <a:bodyPr>
            <a:noAutofit/>
          </a:bodyPr>
          <a:lstStyle/>
          <a:p>
            <a:r>
              <a:rPr kumimoji="1" lang="ja-JP" altLang="en-US" sz="2800" dirty="0" smtClean="0"/>
              <a:t>問題</a:t>
            </a:r>
            <a:r>
              <a:rPr kumimoji="1" lang="ja-JP" altLang="en-US" sz="2800" dirty="0" smtClean="0"/>
              <a:t>：</a:t>
            </a:r>
            <a:r>
              <a:rPr lang="ja-JP" altLang="en-US" sz="2800" dirty="0" smtClean="0"/>
              <a:t>アラバスタ編に登場する最重要キャラ「ジャッカルのチャカ」の本名をフルネームで答えよ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　　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4000" dirty="0" smtClean="0"/>
              <a:t>モンキー・</a:t>
            </a:r>
            <a:r>
              <a:rPr lang="en-US" altLang="ja-JP" sz="4000" dirty="0" smtClean="0"/>
              <a:t>D</a:t>
            </a:r>
            <a:r>
              <a:rPr lang="ja-JP" altLang="en-US" sz="4000" dirty="0" smtClean="0"/>
              <a:t>・チャカ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4000" dirty="0" smtClean="0"/>
              <a:t>キーノッコ＝シターケ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4000" dirty="0" smtClean="0"/>
              <a:t>キュアチャカ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4000" dirty="0" smtClean="0"/>
              <a:t>ボル・ボックス・チャッカル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342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57618" y="365126"/>
            <a:ext cx="10047383" cy="1717062"/>
          </a:xfrm>
          <a:prstGeom prst="rect">
            <a:avLst/>
          </a:prstGeom>
          <a:solidFill>
            <a:srgbClr val="31BA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9" y="4320639"/>
            <a:ext cx="705388" cy="7777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00" y="3345393"/>
            <a:ext cx="755827" cy="81347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5" y="5260147"/>
            <a:ext cx="636016" cy="853458"/>
          </a:xfrm>
          <a:prstGeom prst="rect">
            <a:avLst/>
          </a:prstGeom>
        </p:spPr>
      </p:pic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22" y="2475343"/>
            <a:ext cx="518617" cy="829788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01004" y="365126"/>
            <a:ext cx="10124502" cy="6256011"/>
          </a:xfrm>
        </p:spPr>
        <p:txBody>
          <a:bodyPr>
            <a:noAutofit/>
          </a:bodyPr>
          <a:lstStyle/>
          <a:p>
            <a:r>
              <a:rPr kumimoji="1" lang="ja-JP" altLang="en-US" sz="2800" dirty="0" smtClean="0"/>
              <a:t>問題</a:t>
            </a:r>
            <a:r>
              <a:rPr kumimoji="1" lang="ja-JP" altLang="en-US" sz="2800" dirty="0" smtClean="0"/>
              <a:t>：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　　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4000" dirty="0" smtClean="0"/>
              <a:t>AAAAA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4000" dirty="0" smtClean="0"/>
              <a:t>BBBBB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4000" dirty="0" smtClean="0"/>
              <a:t>CCCCC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4000" dirty="0" smtClean="0"/>
              <a:t>DDDDD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413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0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52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83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58</Words>
  <Application>Microsoft Office PowerPoint</Application>
  <PresentationFormat>ワイド画面</PresentationFormat>
  <Paragraphs>9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AR P浪漫明朝体U</vt:lpstr>
      <vt:lpstr>ＭＳ Ｐゴシック</vt:lpstr>
      <vt:lpstr>メイリオ</vt:lpstr>
      <vt:lpstr>Arial</vt:lpstr>
      <vt:lpstr>Calibri</vt:lpstr>
      <vt:lpstr>Calibri Light</vt:lpstr>
      <vt:lpstr>Office テーマ</vt:lpstr>
      <vt:lpstr>ONE PIECEクイズ</vt:lpstr>
      <vt:lpstr>PowerPoint プレゼンテーション</vt:lpstr>
      <vt:lpstr> </vt:lpstr>
      <vt:lpstr>PowerPoint プレゼンテーション</vt:lpstr>
      <vt:lpstr>問題：アラバスタ編に登場する最重要キャラ「ジャッカルのチャカ」の本名をフルネームで答えよ 　　   モンキー・D・チャカ  キーノッコ＝シターケ  キュアチャカ  ボル・ボックス・チャッカル </vt:lpstr>
      <vt:lpstr>問題： 　　   AAAAA  BBBBB  CCCCC  DDDDD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東京都立武蔵高等学校附属中学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stj3232</dc:creator>
  <cp:lastModifiedBy>stj3232</cp:lastModifiedBy>
  <cp:revision>14</cp:revision>
  <dcterms:created xsi:type="dcterms:W3CDTF">2018-06-14T07:12:38Z</dcterms:created>
  <dcterms:modified xsi:type="dcterms:W3CDTF">2018-07-13T07:42:08Z</dcterms:modified>
</cp:coreProperties>
</file>