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</p:sldIdLst>
  <p:sldSz cx="5854700" cy="4394200"/>
  <p:notesSz cx="5854700" cy="43942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9102" y="1362202"/>
            <a:ext cx="4976495" cy="922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78205" y="2460752"/>
            <a:ext cx="4098290" cy="1098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92735" y="1010666"/>
            <a:ext cx="2546794" cy="29001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015170" y="1010666"/>
            <a:ext cx="2546794" cy="29001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2735" y="175768"/>
            <a:ext cx="5269230" cy="7030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2735" y="1010666"/>
            <a:ext cx="5269230" cy="29001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990598" y="4086606"/>
            <a:ext cx="1873504" cy="219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92735" y="4086606"/>
            <a:ext cx="1346581" cy="219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215384" y="4086606"/>
            <a:ext cx="1346581" cy="219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jp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jp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jp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jp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jp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jp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.jp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jp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5.jp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jp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7.jp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8.jp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9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.jp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1.jp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2.jp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3.jp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4.jp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5.jpg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6.jpg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7.jpg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8.jpg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9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0.jpg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1.jpg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2.jpg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3.jpg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4.jpg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5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911" y="292608"/>
            <a:ext cx="4974335" cy="380390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911" y="292608"/>
            <a:ext cx="4974335" cy="380390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911" y="292608"/>
            <a:ext cx="4974335" cy="380390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911" y="292608"/>
            <a:ext cx="4974335" cy="380390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911" y="292608"/>
            <a:ext cx="4974335" cy="380390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911" y="292608"/>
            <a:ext cx="4974335" cy="380390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911" y="292608"/>
            <a:ext cx="4974335" cy="380390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911" y="292608"/>
            <a:ext cx="4974335" cy="38039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911" y="292608"/>
            <a:ext cx="4974335" cy="380390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911" y="292608"/>
            <a:ext cx="4974335" cy="380390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911" y="292608"/>
            <a:ext cx="4974335" cy="380390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911" y="292608"/>
            <a:ext cx="4974335" cy="380390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911" y="292608"/>
            <a:ext cx="4974335" cy="380390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911" y="292608"/>
            <a:ext cx="4974335" cy="380390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911" y="292608"/>
            <a:ext cx="4974335" cy="380390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911" y="292608"/>
            <a:ext cx="4974335" cy="380390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911" y="292608"/>
            <a:ext cx="4974335" cy="380390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911" y="292608"/>
            <a:ext cx="4974335" cy="3803904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911" y="292608"/>
            <a:ext cx="4974335" cy="3803904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911" y="292608"/>
            <a:ext cx="4974335" cy="3803904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911" y="292608"/>
            <a:ext cx="4974335" cy="3803904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911" y="292608"/>
            <a:ext cx="4974335" cy="380390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911" y="292608"/>
            <a:ext cx="4974335" cy="3803904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911" y="292608"/>
            <a:ext cx="4974335" cy="3803904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911" y="292608"/>
            <a:ext cx="4974335" cy="3803904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911" y="292608"/>
            <a:ext cx="4974335" cy="3803904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911" y="292608"/>
            <a:ext cx="4974335" cy="3803904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911" y="292608"/>
            <a:ext cx="4974335" cy="3803904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911" y="292608"/>
            <a:ext cx="4974335" cy="3803904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911" y="292608"/>
            <a:ext cx="4974335" cy="3803904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911" y="292608"/>
            <a:ext cx="4974335" cy="3803904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911" y="292608"/>
            <a:ext cx="4974335" cy="3803904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911" y="292608"/>
            <a:ext cx="4974335" cy="38039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911" y="292608"/>
            <a:ext cx="4974335" cy="3803904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911" y="292608"/>
            <a:ext cx="4974335" cy="3803904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911" y="292608"/>
            <a:ext cx="4974335" cy="3803904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911" y="292608"/>
            <a:ext cx="4974335" cy="3803904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911" y="292608"/>
            <a:ext cx="4974335" cy="3803904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911" y="292608"/>
            <a:ext cx="4974335" cy="3803904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911" y="292608"/>
            <a:ext cx="4974335" cy="3803904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911" y="292608"/>
            <a:ext cx="4974335" cy="3803904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911" y="292608"/>
            <a:ext cx="4974335" cy="3803904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911" y="292608"/>
            <a:ext cx="4974335" cy="3803904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911" y="292608"/>
            <a:ext cx="4974335" cy="380390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911" y="292608"/>
            <a:ext cx="4974335" cy="3803904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911" y="292608"/>
            <a:ext cx="4974335" cy="3803904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911" y="292608"/>
            <a:ext cx="4974335" cy="3803904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911" y="292608"/>
            <a:ext cx="4974335" cy="3803904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911" y="292608"/>
            <a:ext cx="4974335" cy="3803904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911" y="292608"/>
            <a:ext cx="4974335" cy="3803904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911" y="292608"/>
            <a:ext cx="4974335" cy="380390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911" y="292608"/>
            <a:ext cx="4974335" cy="380390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911" y="292608"/>
            <a:ext cx="4974335" cy="380390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911" y="292608"/>
            <a:ext cx="4974335" cy="380390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911" y="292608"/>
            <a:ext cx="4974335" cy="380390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Windows 10</dc:creator>
  <dcterms:created xsi:type="dcterms:W3CDTF">2024-09-18T09:54:42Z</dcterms:created>
  <dcterms:modified xsi:type="dcterms:W3CDTF">2024-09-18T09:54:42Z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2024-09-18T00:00:00Z</vt:filetime>
  </property>
</Properties>
</file>