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0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83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6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3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9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18C475-0CEF-41FD-A492-C6CD1A82D851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4177F5-398F-4AC9-A7AA-E0F2E91367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99" y="231371"/>
            <a:ext cx="5996142" cy="33347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59380" y="3693207"/>
            <a:ext cx="745957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Python </a:t>
            </a:r>
            <a:r>
              <a:rPr lang="en-US" altLang="ko-KR" sz="2400" b="1" dirty="0" err="1" smtClean="0"/>
              <a:t>OpenCV</a:t>
            </a:r>
            <a:r>
              <a:rPr lang="ko-KR" altLang="en-US" sz="2400" b="1" dirty="0" smtClean="0"/>
              <a:t>를 이용한 얼굴 인식 웹사이트</a:t>
            </a:r>
            <a:endParaRPr lang="en-US" altLang="ko-KR" sz="2400" b="1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- face-recognition </a:t>
            </a:r>
            <a:r>
              <a:rPr lang="ko-KR" altLang="en-US" sz="2000" dirty="0" smtClean="0"/>
              <a:t>패키지를 사용하여 얼굴 인식 시스템 구축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 - </a:t>
            </a:r>
            <a:r>
              <a:rPr lang="en-US" altLang="ko-KR" sz="2000" dirty="0" err="1" smtClean="0"/>
              <a:t>grabCut</a:t>
            </a:r>
            <a:r>
              <a:rPr lang="ko-KR" altLang="en-US" sz="2000" dirty="0" smtClean="0"/>
              <a:t>을 활용하여 전경과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얼굴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분리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 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웹사이트와 </a:t>
            </a:r>
            <a:r>
              <a:rPr lang="ko-KR" altLang="en-US" sz="2000" dirty="0" err="1" smtClean="0"/>
              <a:t>웹캠을</a:t>
            </a:r>
            <a:r>
              <a:rPr lang="ko-KR" altLang="en-US" sz="2000" dirty="0" smtClean="0"/>
              <a:t> 연동시켜 실시간으로 동영상을 출력하며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얼굴 인식이 작동되도록 설계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113678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41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Calibri Light</vt:lpstr>
      <vt:lpstr>추억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2019-12-02T05:17:25Z</dcterms:created>
  <dcterms:modified xsi:type="dcterms:W3CDTF">2019-12-02T05:26:58Z</dcterms:modified>
</cp:coreProperties>
</file>