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9" r:id="rId2"/>
    <p:sldId id="260" r:id="rId3"/>
    <p:sldId id="258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75-0CEF-41FD-A492-C6CD1A82D85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77F5-398F-4AC9-A7AA-E0F2E913671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90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75-0CEF-41FD-A492-C6CD1A82D85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77F5-398F-4AC9-A7AA-E0F2E9136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08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75-0CEF-41FD-A492-C6CD1A82D85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77F5-398F-4AC9-A7AA-E0F2E9136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65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75-0CEF-41FD-A492-C6CD1A82D85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77F5-398F-4AC9-A7AA-E0F2E9136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83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75-0CEF-41FD-A492-C6CD1A82D85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77F5-398F-4AC9-A7AA-E0F2E913671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8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75-0CEF-41FD-A492-C6CD1A82D85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77F5-398F-4AC9-A7AA-E0F2E9136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26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75-0CEF-41FD-A492-C6CD1A82D85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77F5-398F-4AC9-A7AA-E0F2E9136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35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75-0CEF-41FD-A492-C6CD1A82D85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77F5-398F-4AC9-A7AA-E0F2E9136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9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75-0CEF-41FD-A492-C6CD1A82D85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77F5-398F-4AC9-A7AA-E0F2E9136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02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18C475-0CEF-41FD-A492-C6CD1A82D85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4177F5-398F-4AC9-A7AA-E0F2E9136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8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75-0CEF-41FD-A492-C6CD1A82D85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77F5-398F-4AC9-A7AA-E0F2E9136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13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18C475-0CEF-41FD-A492-C6CD1A82D85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4177F5-398F-4AC9-A7AA-E0F2E913671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07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Face Recognition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20161670 </a:t>
            </a:r>
            <a:r>
              <a:rPr lang="ko-KR" altLang="en-US" dirty="0" err="1" smtClean="0"/>
              <a:t>홍민향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20152007 </a:t>
            </a:r>
            <a:r>
              <a:rPr lang="ko-KR" altLang="en-US" dirty="0" err="1" smtClean="0"/>
              <a:t>양영준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58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07760" y="1937174"/>
            <a:ext cx="494792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b="1" dirty="0"/>
              <a:t>Python </a:t>
            </a:r>
            <a:r>
              <a:rPr lang="en-US" altLang="ko-KR" sz="2400" b="1" dirty="0" err="1"/>
              <a:t>OpenCV</a:t>
            </a:r>
            <a:r>
              <a:rPr lang="ko-KR" altLang="en-US" sz="2400" b="1" dirty="0"/>
              <a:t>를 이용한 얼굴 인식 웹사이트</a:t>
            </a:r>
            <a:endParaRPr lang="en-US" altLang="ko-KR" sz="2400" b="1" dirty="0"/>
          </a:p>
          <a:p>
            <a:endParaRPr lang="en-US" altLang="ko-KR" dirty="0"/>
          </a:p>
          <a:p>
            <a:r>
              <a:rPr lang="en-US" altLang="ko-KR" dirty="0"/>
              <a:t> - face-recognition </a:t>
            </a:r>
            <a:r>
              <a:rPr lang="ko-KR" altLang="en-US" dirty="0"/>
              <a:t>패키지를 사용하여 얼굴 인식 시스템 구축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- </a:t>
            </a:r>
            <a:r>
              <a:rPr lang="en-US" altLang="ko-KR" dirty="0" err="1"/>
              <a:t>grabCut</a:t>
            </a:r>
            <a:r>
              <a:rPr lang="ko-KR" altLang="en-US" dirty="0"/>
              <a:t>을 활용하여 전경과 객체</a:t>
            </a:r>
            <a:r>
              <a:rPr lang="en-US" altLang="ko-KR" dirty="0"/>
              <a:t>(</a:t>
            </a:r>
            <a:r>
              <a:rPr lang="ko-KR" altLang="en-US" dirty="0"/>
              <a:t>얼굴</a:t>
            </a:r>
            <a:r>
              <a:rPr lang="en-US" altLang="ko-KR" dirty="0"/>
              <a:t>)</a:t>
            </a:r>
            <a:r>
              <a:rPr lang="ko-KR" altLang="en-US" dirty="0"/>
              <a:t> 분리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</a:t>
            </a:r>
            <a:r>
              <a:rPr lang="ko-KR" altLang="en-US" dirty="0"/>
              <a:t> 웹사이트와 </a:t>
            </a:r>
            <a:r>
              <a:rPr lang="ko-KR" altLang="en-US" dirty="0" err="1"/>
              <a:t>웹캠을</a:t>
            </a:r>
            <a:r>
              <a:rPr lang="ko-KR" altLang="en-US" dirty="0"/>
              <a:t> 연동시켜 실시간으로 동영상을 출력하며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얼굴 인식이 작동되도록 설계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37174"/>
            <a:ext cx="487680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9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홈페이지 구상</a:t>
            </a:r>
            <a:r>
              <a:rPr lang="ko-KR" altLang="en-US" dirty="0" smtClean="0"/>
              <a:t>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10058400" cy="437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7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현황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88503"/>
            <a:ext cx="1005840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8758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</TotalTime>
  <Words>54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Calibri</vt:lpstr>
      <vt:lpstr>Calibri Light</vt:lpstr>
      <vt:lpstr>추억</vt:lpstr>
      <vt:lpstr>Face Recognition </vt:lpstr>
      <vt:lpstr>프로젝트 개요</vt:lpstr>
      <vt:lpstr>홈페이지 구상도</vt:lpstr>
      <vt:lpstr>Github commit 현황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</cp:revision>
  <dcterms:created xsi:type="dcterms:W3CDTF">2019-12-02T05:17:25Z</dcterms:created>
  <dcterms:modified xsi:type="dcterms:W3CDTF">2019-12-09T13:45:08Z</dcterms:modified>
</cp:coreProperties>
</file>