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8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9" r:id="rId11"/>
    <p:sldId id="290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0" autoAdjust="0"/>
  </p:normalViewPr>
  <p:slideViewPr>
    <p:cSldViewPr>
      <p:cViewPr varScale="1">
        <p:scale>
          <a:sx n="85" d="100"/>
          <a:sy n="85" d="100"/>
        </p:scale>
        <p:origin x="590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1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A6AAA8-26B8-495E-9AA9-5EE859B89406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2018年12月26日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484B94-2980-4B9C-A329-0BBBEB862626}" type="datetime2">
              <a:rPr lang="zh-CN" altLang="en-US" smtClean="0"/>
              <a:pPr/>
              <a:t>2018年12月26日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266150-FA26-45B5-BF0B-186B42A09DC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25E45E-4FC5-4201-9764-CB656E0A7CED}" type="datetime2">
              <a:rPr lang="zh-CN" altLang="en-US" noProof="0" smtClean="0"/>
              <a:t>2018年12月26日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 useBgFill="1">
        <p:nvSpPr>
          <p:cNvPr id="20" name="任意多边形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1308C-99B1-4515-8928-CEB153F46850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9" name="任意多边形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112F2-B8B4-449D-8DC5-3AF822D8A5ED}" type="datetime2">
              <a:rPr lang="zh-CN" altLang="en-US" smtClean="0"/>
              <a:t>2018年12月26日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267200"/>
          </a:xfrm>
        </p:spPr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E3E0C1-1816-45AD-8ADD-23B780D4C068}" type="datetime2">
              <a:rPr lang="zh-CN" altLang="en-US" smtClean="0"/>
              <a:t>2018年12月26日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30E412-C121-4EB3-B7A4-AC87C6105433}" type="datetime2">
              <a:rPr lang="zh-CN" altLang="en-US" smtClean="0"/>
              <a:t>2018年12月26日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任意多边形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53E6A-6AE5-43AD-BEDF-3BC7BC96AF7B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6C9D2-F86A-4DC7-91F8-B078D37BA005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955CDD-9B94-4AE7-BCB2-7CC30E4A93C1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矩形​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23499-576F-41F7-BBFC-51DB7656514F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2828D-C041-4BCB-860F-FC010AE2F3A4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7F85A-BFC9-4EBF-A343-C658A4CDBDE9}" type="datetime2">
              <a:rPr lang="zh-CN" altLang="en-US" smtClean="0"/>
              <a:t>2018年12月26日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77066" y="6420898"/>
            <a:ext cx="122734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3FDAE1-3755-461B-A024-CBD6D97F6182}" type="datetime2">
              <a:rPr lang="zh-CN" altLang="en-US" smtClean="0"/>
              <a:t>2018年12月26日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3B167E-EA96-4147-81DE-549160052C22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38" name="任意多边形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image" Target="../media/image6.jp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70.xml"/><Relationship Id="rId117" Type="http://schemas.openxmlformats.org/officeDocument/2006/relationships/tags" Target="../tags/tag261.xml"/><Relationship Id="rId21" Type="http://schemas.openxmlformats.org/officeDocument/2006/relationships/tags" Target="../tags/tag165.xml"/><Relationship Id="rId42" Type="http://schemas.openxmlformats.org/officeDocument/2006/relationships/tags" Target="../tags/tag186.xml"/><Relationship Id="rId47" Type="http://schemas.openxmlformats.org/officeDocument/2006/relationships/tags" Target="../tags/tag191.xml"/><Relationship Id="rId63" Type="http://schemas.openxmlformats.org/officeDocument/2006/relationships/tags" Target="../tags/tag207.xml"/><Relationship Id="rId68" Type="http://schemas.openxmlformats.org/officeDocument/2006/relationships/tags" Target="../tags/tag212.xml"/><Relationship Id="rId84" Type="http://schemas.openxmlformats.org/officeDocument/2006/relationships/tags" Target="../tags/tag228.xml"/><Relationship Id="rId89" Type="http://schemas.openxmlformats.org/officeDocument/2006/relationships/tags" Target="../tags/tag233.xml"/><Relationship Id="rId112" Type="http://schemas.openxmlformats.org/officeDocument/2006/relationships/tags" Target="../tags/tag256.xml"/><Relationship Id="rId16" Type="http://schemas.openxmlformats.org/officeDocument/2006/relationships/tags" Target="../tags/tag160.xml"/><Relationship Id="rId107" Type="http://schemas.openxmlformats.org/officeDocument/2006/relationships/tags" Target="../tags/tag251.xml"/><Relationship Id="rId11" Type="http://schemas.openxmlformats.org/officeDocument/2006/relationships/tags" Target="../tags/tag155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53" Type="http://schemas.openxmlformats.org/officeDocument/2006/relationships/tags" Target="../tags/tag197.xml"/><Relationship Id="rId58" Type="http://schemas.openxmlformats.org/officeDocument/2006/relationships/tags" Target="../tags/tag202.xml"/><Relationship Id="rId74" Type="http://schemas.openxmlformats.org/officeDocument/2006/relationships/tags" Target="../tags/tag218.xml"/><Relationship Id="rId79" Type="http://schemas.openxmlformats.org/officeDocument/2006/relationships/tags" Target="../tags/tag223.xml"/><Relationship Id="rId102" Type="http://schemas.openxmlformats.org/officeDocument/2006/relationships/tags" Target="../tags/tag246.xml"/><Relationship Id="rId123" Type="http://schemas.openxmlformats.org/officeDocument/2006/relationships/tags" Target="../tags/tag267.xml"/><Relationship Id="rId5" Type="http://schemas.openxmlformats.org/officeDocument/2006/relationships/tags" Target="../tags/tag149.xml"/><Relationship Id="rId61" Type="http://schemas.openxmlformats.org/officeDocument/2006/relationships/tags" Target="../tags/tag205.xml"/><Relationship Id="rId82" Type="http://schemas.openxmlformats.org/officeDocument/2006/relationships/tags" Target="../tags/tag226.xml"/><Relationship Id="rId90" Type="http://schemas.openxmlformats.org/officeDocument/2006/relationships/tags" Target="../tags/tag234.xml"/><Relationship Id="rId95" Type="http://schemas.openxmlformats.org/officeDocument/2006/relationships/tags" Target="../tags/tag239.xml"/><Relationship Id="rId19" Type="http://schemas.openxmlformats.org/officeDocument/2006/relationships/tags" Target="../tags/tag16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tags" Target="../tags/tag187.xml"/><Relationship Id="rId48" Type="http://schemas.openxmlformats.org/officeDocument/2006/relationships/tags" Target="../tags/tag192.xml"/><Relationship Id="rId56" Type="http://schemas.openxmlformats.org/officeDocument/2006/relationships/tags" Target="../tags/tag200.xml"/><Relationship Id="rId64" Type="http://schemas.openxmlformats.org/officeDocument/2006/relationships/tags" Target="../tags/tag208.xml"/><Relationship Id="rId69" Type="http://schemas.openxmlformats.org/officeDocument/2006/relationships/tags" Target="../tags/tag213.xml"/><Relationship Id="rId77" Type="http://schemas.openxmlformats.org/officeDocument/2006/relationships/tags" Target="../tags/tag221.xml"/><Relationship Id="rId100" Type="http://schemas.openxmlformats.org/officeDocument/2006/relationships/tags" Target="../tags/tag244.xml"/><Relationship Id="rId105" Type="http://schemas.openxmlformats.org/officeDocument/2006/relationships/tags" Target="../tags/tag249.xml"/><Relationship Id="rId113" Type="http://schemas.openxmlformats.org/officeDocument/2006/relationships/tags" Target="../tags/tag257.xml"/><Relationship Id="rId118" Type="http://schemas.openxmlformats.org/officeDocument/2006/relationships/tags" Target="../tags/tag262.xml"/><Relationship Id="rId126" Type="http://schemas.openxmlformats.org/officeDocument/2006/relationships/slideLayout" Target="../slideLayouts/slideLayout7.xml"/><Relationship Id="rId8" Type="http://schemas.openxmlformats.org/officeDocument/2006/relationships/tags" Target="../tags/tag152.xml"/><Relationship Id="rId51" Type="http://schemas.openxmlformats.org/officeDocument/2006/relationships/tags" Target="../tags/tag195.xml"/><Relationship Id="rId72" Type="http://schemas.openxmlformats.org/officeDocument/2006/relationships/tags" Target="../tags/tag216.xml"/><Relationship Id="rId80" Type="http://schemas.openxmlformats.org/officeDocument/2006/relationships/tags" Target="../tags/tag224.xml"/><Relationship Id="rId85" Type="http://schemas.openxmlformats.org/officeDocument/2006/relationships/tags" Target="../tags/tag229.xml"/><Relationship Id="rId93" Type="http://schemas.openxmlformats.org/officeDocument/2006/relationships/tags" Target="../tags/tag237.xml"/><Relationship Id="rId98" Type="http://schemas.openxmlformats.org/officeDocument/2006/relationships/tags" Target="../tags/tag242.xml"/><Relationship Id="rId121" Type="http://schemas.openxmlformats.org/officeDocument/2006/relationships/tags" Target="../tags/tag265.xml"/><Relationship Id="rId3" Type="http://schemas.openxmlformats.org/officeDocument/2006/relationships/tags" Target="../tags/tag147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Relationship Id="rId46" Type="http://schemas.openxmlformats.org/officeDocument/2006/relationships/tags" Target="../tags/tag190.xml"/><Relationship Id="rId59" Type="http://schemas.openxmlformats.org/officeDocument/2006/relationships/tags" Target="../tags/tag203.xml"/><Relationship Id="rId67" Type="http://schemas.openxmlformats.org/officeDocument/2006/relationships/tags" Target="../tags/tag211.xml"/><Relationship Id="rId103" Type="http://schemas.openxmlformats.org/officeDocument/2006/relationships/tags" Target="../tags/tag247.xml"/><Relationship Id="rId108" Type="http://schemas.openxmlformats.org/officeDocument/2006/relationships/tags" Target="../tags/tag252.xml"/><Relationship Id="rId116" Type="http://schemas.openxmlformats.org/officeDocument/2006/relationships/tags" Target="../tags/tag260.xml"/><Relationship Id="rId124" Type="http://schemas.openxmlformats.org/officeDocument/2006/relationships/tags" Target="../tags/tag268.xml"/><Relationship Id="rId20" Type="http://schemas.openxmlformats.org/officeDocument/2006/relationships/tags" Target="../tags/tag164.xml"/><Relationship Id="rId41" Type="http://schemas.openxmlformats.org/officeDocument/2006/relationships/tags" Target="../tags/tag185.xml"/><Relationship Id="rId54" Type="http://schemas.openxmlformats.org/officeDocument/2006/relationships/tags" Target="../tags/tag198.xml"/><Relationship Id="rId62" Type="http://schemas.openxmlformats.org/officeDocument/2006/relationships/tags" Target="../tags/tag206.xml"/><Relationship Id="rId70" Type="http://schemas.openxmlformats.org/officeDocument/2006/relationships/tags" Target="../tags/tag214.xml"/><Relationship Id="rId75" Type="http://schemas.openxmlformats.org/officeDocument/2006/relationships/tags" Target="../tags/tag219.xml"/><Relationship Id="rId83" Type="http://schemas.openxmlformats.org/officeDocument/2006/relationships/tags" Target="../tags/tag227.xml"/><Relationship Id="rId88" Type="http://schemas.openxmlformats.org/officeDocument/2006/relationships/tags" Target="../tags/tag232.xml"/><Relationship Id="rId91" Type="http://schemas.openxmlformats.org/officeDocument/2006/relationships/tags" Target="../tags/tag235.xml"/><Relationship Id="rId96" Type="http://schemas.openxmlformats.org/officeDocument/2006/relationships/tags" Target="../tags/tag240.xml"/><Relationship Id="rId111" Type="http://schemas.openxmlformats.org/officeDocument/2006/relationships/tags" Target="../tags/tag255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49" Type="http://schemas.openxmlformats.org/officeDocument/2006/relationships/tags" Target="../tags/tag193.xml"/><Relationship Id="rId57" Type="http://schemas.openxmlformats.org/officeDocument/2006/relationships/tags" Target="../tags/tag201.xml"/><Relationship Id="rId106" Type="http://schemas.openxmlformats.org/officeDocument/2006/relationships/tags" Target="../tags/tag250.xml"/><Relationship Id="rId114" Type="http://schemas.openxmlformats.org/officeDocument/2006/relationships/tags" Target="../tags/tag258.xml"/><Relationship Id="rId119" Type="http://schemas.openxmlformats.org/officeDocument/2006/relationships/tags" Target="../tags/tag263.xml"/><Relationship Id="rId10" Type="http://schemas.openxmlformats.org/officeDocument/2006/relationships/tags" Target="../tags/tag154.xml"/><Relationship Id="rId31" Type="http://schemas.openxmlformats.org/officeDocument/2006/relationships/tags" Target="../tags/tag175.xml"/><Relationship Id="rId44" Type="http://schemas.openxmlformats.org/officeDocument/2006/relationships/tags" Target="../tags/tag188.xml"/><Relationship Id="rId52" Type="http://schemas.openxmlformats.org/officeDocument/2006/relationships/tags" Target="../tags/tag196.xml"/><Relationship Id="rId60" Type="http://schemas.openxmlformats.org/officeDocument/2006/relationships/tags" Target="../tags/tag204.xml"/><Relationship Id="rId65" Type="http://schemas.openxmlformats.org/officeDocument/2006/relationships/tags" Target="../tags/tag209.xml"/><Relationship Id="rId73" Type="http://schemas.openxmlformats.org/officeDocument/2006/relationships/tags" Target="../tags/tag217.xml"/><Relationship Id="rId78" Type="http://schemas.openxmlformats.org/officeDocument/2006/relationships/tags" Target="../tags/tag222.xml"/><Relationship Id="rId81" Type="http://schemas.openxmlformats.org/officeDocument/2006/relationships/tags" Target="../tags/tag225.xml"/><Relationship Id="rId86" Type="http://schemas.openxmlformats.org/officeDocument/2006/relationships/tags" Target="../tags/tag230.xml"/><Relationship Id="rId94" Type="http://schemas.openxmlformats.org/officeDocument/2006/relationships/tags" Target="../tags/tag238.xml"/><Relationship Id="rId99" Type="http://schemas.openxmlformats.org/officeDocument/2006/relationships/tags" Target="../tags/tag243.xml"/><Relationship Id="rId101" Type="http://schemas.openxmlformats.org/officeDocument/2006/relationships/tags" Target="../tags/tag245.xml"/><Relationship Id="rId122" Type="http://schemas.openxmlformats.org/officeDocument/2006/relationships/tags" Target="../tags/tag266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9" Type="http://schemas.openxmlformats.org/officeDocument/2006/relationships/tags" Target="../tags/tag183.xml"/><Relationship Id="rId109" Type="http://schemas.openxmlformats.org/officeDocument/2006/relationships/tags" Target="../tags/tag253.xml"/><Relationship Id="rId34" Type="http://schemas.openxmlformats.org/officeDocument/2006/relationships/tags" Target="../tags/tag178.xml"/><Relationship Id="rId50" Type="http://schemas.openxmlformats.org/officeDocument/2006/relationships/tags" Target="../tags/tag194.xml"/><Relationship Id="rId55" Type="http://schemas.openxmlformats.org/officeDocument/2006/relationships/tags" Target="../tags/tag199.xml"/><Relationship Id="rId76" Type="http://schemas.openxmlformats.org/officeDocument/2006/relationships/tags" Target="../tags/tag220.xml"/><Relationship Id="rId97" Type="http://schemas.openxmlformats.org/officeDocument/2006/relationships/tags" Target="../tags/tag241.xml"/><Relationship Id="rId104" Type="http://schemas.openxmlformats.org/officeDocument/2006/relationships/tags" Target="../tags/tag248.xml"/><Relationship Id="rId120" Type="http://schemas.openxmlformats.org/officeDocument/2006/relationships/tags" Target="../tags/tag264.xml"/><Relationship Id="rId125" Type="http://schemas.openxmlformats.org/officeDocument/2006/relationships/tags" Target="../tags/tag269.xml"/><Relationship Id="rId7" Type="http://schemas.openxmlformats.org/officeDocument/2006/relationships/tags" Target="../tags/tag151.xml"/><Relationship Id="rId71" Type="http://schemas.openxmlformats.org/officeDocument/2006/relationships/tags" Target="../tags/tag215.xml"/><Relationship Id="rId92" Type="http://schemas.openxmlformats.org/officeDocument/2006/relationships/tags" Target="../tags/tag236.xml"/><Relationship Id="rId2" Type="http://schemas.openxmlformats.org/officeDocument/2006/relationships/tags" Target="../tags/tag146.xml"/><Relationship Id="rId29" Type="http://schemas.openxmlformats.org/officeDocument/2006/relationships/tags" Target="../tags/tag173.xml"/><Relationship Id="rId24" Type="http://schemas.openxmlformats.org/officeDocument/2006/relationships/tags" Target="../tags/tag168.xml"/><Relationship Id="rId40" Type="http://schemas.openxmlformats.org/officeDocument/2006/relationships/tags" Target="../tags/tag184.xml"/><Relationship Id="rId45" Type="http://schemas.openxmlformats.org/officeDocument/2006/relationships/tags" Target="../tags/tag189.xml"/><Relationship Id="rId66" Type="http://schemas.openxmlformats.org/officeDocument/2006/relationships/tags" Target="../tags/tag210.xml"/><Relationship Id="rId87" Type="http://schemas.openxmlformats.org/officeDocument/2006/relationships/tags" Target="../tags/tag231.xml"/><Relationship Id="rId110" Type="http://schemas.openxmlformats.org/officeDocument/2006/relationships/tags" Target="../tags/tag254.xml"/><Relationship Id="rId115" Type="http://schemas.openxmlformats.org/officeDocument/2006/relationships/tags" Target="../tags/tag2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">
            <a:extLst>
              <a:ext uri="{FF2B5EF4-FFF2-40B4-BE49-F238E27FC236}">
                <a16:creationId xmlns:a16="http://schemas.microsoft.com/office/drawing/2014/main" id="{5AA23B11-5D42-4A1E-A531-042237B5B2B1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893"/>
            <a:ext cx="12188825" cy="6856214"/>
          </a:xfrm>
          <a:prstGeom prst="rect">
            <a:avLst/>
          </a:prstGeom>
          <a:solidFill>
            <a:srgbClr val="29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PA_六边形 5">
            <a:extLst>
              <a:ext uri="{FF2B5EF4-FFF2-40B4-BE49-F238E27FC236}">
                <a16:creationId xmlns:a16="http://schemas.microsoft.com/office/drawing/2014/main" id="{9D8F84D1-F16C-4A03-BD74-CA8E3ED6D4D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4400000">
            <a:off x="4817790" y="2272722"/>
            <a:ext cx="2561753" cy="2312706"/>
          </a:xfrm>
          <a:custGeom>
            <a:avLst/>
            <a:gdLst>
              <a:gd name="connsiteX0" fmla="*/ 0 w 2459254"/>
              <a:gd name="connsiteY0" fmla="*/ 1060025 h 2120050"/>
              <a:gd name="connsiteX1" fmla="*/ 530013 w 2459254"/>
              <a:gd name="connsiteY1" fmla="*/ 0 h 2120050"/>
              <a:gd name="connsiteX2" fmla="*/ 1929242 w 2459254"/>
              <a:gd name="connsiteY2" fmla="*/ 0 h 2120050"/>
              <a:gd name="connsiteX3" fmla="*/ 2459254 w 2459254"/>
              <a:gd name="connsiteY3" fmla="*/ 1060025 h 2120050"/>
              <a:gd name="connsiteX4" fmla="*/ 1929242 w 2459254"/>
              <a:gd name="connsiteY4" fmla="*/ 2120050 h 2120050"/>
              <a:gd name="connsiteX5" fmla="*/ 530013 w 2459254"/>
              <a:gd name="connsiteY5" fmla="*/ 2120050 h 2120050"/>
              <a:gd name="connsiteX6" fmla="*/ 0 w 2459254"/>
              <a:gd name="connsiteY6" fmla="*/ 1060025 h 2120050"/>
              <a:gd name="connsiteX0" fmla="*/ 0 w 2459254"/>
              <a:gd name="connsiteY0" fmla="*/ 1060025 h 2252553"/>
              <a:gd name="connsiteX1" fmla="*/ 530013 w 2459254"/>
              <a:gd name="connsiteY1" fmla="*/ 0 h 2252553"/>
              <a:gd name="connsiteX2" fmla="*/ 1929242 w 2459254"/>
              <a:gd name="connsiteY2" fmla="*/ 0 h 2252553"/>
              <a:gd name="connsiteX3" fmla="*/ 2459254 w 2459254"/>
              <a:gd name="connsiteY3" fmla="*/ 1060025 h 2252553"/>
              <a:gd name="connsiteX4" fmla="*/ 1929242 w 2459254"/>
              <a:gd name="connsiteY4" fmla="*/ 2120050 h 2252553"/>
              <a:gd name="connsiteX5" fmla="*/ 530013 w 2459254"/>
              <a:gd name="connsiteY5" fmla="*/ 2120050 h 2252553"/>
              <a:gd name="connsiteX6" fmla="*/ 0 w 2459254"/>
              <a:gd name="connsiteY6" fmla="*/ 1060025 h 2252553"/>
              <a:gd name="connsiteX0" fmla="*/ 0 w 2459254"/>
              <a:gd name="connsiteY0" fmla="*/ 1060025 h 2216771"/>
              <a:gd name="connsiteX1" fmla="*/ 530013 w 2459254"/>
              <a:gd name="connsiteY1" fmla="*/ 0 h 2216771"/>
              <a:gd name="connsiteX2" fmla="*/ 1929242 w 2459254"/>
              <a:gd name="connsiteY2" fmla="*/ 0 h 2216771"/>
              <a:gd name="connsiteX3" fmla="*/ 2459254 w 2459254"/>
              <a:gd name="connsiteY3" fmla="*/ 1060025 h 2216771"/>
              <a:gd name="connsiteX4" fmla="*/ 1929242 w 2459254"/>
              <a:gd name="connsiteY4" fmla="*/ 2120050 h 2216771"/>
              <a:gd name="connsiteX5" fmla="*/ 530013 w 2459254"/>
              <a:gd name="connsiteY5" fmla="*/ 2120050 h 2216771"/>
              <a:gd name="connsiteX6" fmla="*/ 0 w 2459254"/>
              <a:gd name="connsiteY6" fmla="*/ 1060025 h 2216771"/>
              <a:gd name="connsiteX0" fmla="*/ 0 w 2459254"/>
              <a:gd name="connsiteY0" fmla="*/ 1060025 h 2216771"/>
              <a:gd name="connsiteX1" fmla="*/ 530013 w 2459254"/>
              <a:gd name="connsiteY1" fmla="*/ 0 h 2216771"/>
              <a:gd name="connsiteX2" fmla="*/ 1929242 w 2459254"/>
              <a:gd name="connsiteY2" fmla="*/ 0 h 2216771"/>
              <a:gd name="connsiteX3" fmla="*/ 2459254 w 2459254"/>
              <a:gd name="connsiteY3" fmla="*/ 1060025 h 2216771"/>
              <a:gd name="connsiteX4" fmla="*/ 1929242 w 2459254"/>
              <a:gd name="connsiteY4" fmla="*/ 2120050 h 2216771"/>
              <a:gd name="connsiteX5" fmla="*/ 530013 w 2459254"/>
              <a:gd name="connsiteY5" fmla="*/ 2120050 h 2216771"/>
              <a:gd name="connsiteX6" fmla="*/ 0 w 2459254"/>
              <a:gd name="connsiteY6" fmla="*/ 1060025 h 2216771"/>
              <a:gd name="connsiteX0" fmla="*/ 0 w 2459254"/>
              <a:gd name="connsiteY0" fmla="*/ 1060025 h 2216771"/>
              <a:gd name="connsiteX1" fmla="*/ 530013 w 2459254"/>
              <a:gd name="connsiteY1" fmla="*/ 0 h 2216771"/>
              <a:gd name="connsiteX2" fmla="*/ 1929242 w 2459254"/>
              <a:gd name="connsiteY2" fmla="*/ 0 h 2216771"/>
              <a:gd name="connsiteX3" fmla="*/ 2459254 w 2459254"/>
              <a:gd name="connsiteY3" fmla="*/ 1060025 h 2216771"/>
              <a:gd name="connsiteX4" fmla="*/ 1929242 w 2459254"/>
              <a:gd name="connsiteY4" fmla="*/ 2120050 h 2216771"/>
              <a:gd name="connsiteX5" fmla="*/ 530013 w 2459254"/>
              <a:gd name="connsiteY5" fmla="*/ 2120050 h 2216771"/>
              <a:gd name="connsiteX6" fmla="*/ 0 w 2459254"/>
              <a:gd name="connsiteY6" fmla="*/ 1060025 h 2216771"/>
              <a:gd name="connsiteX0" fmla="*/ 0 w 2459254"/>
              <a:gd name="connsiteY0" fmla="*/ 1192528 h 2349274"/>
              <a:gd name="connsiteX1" fmla="*/ 530013 w 2459254"/>
              <a:gd name="connsiteY1" fmla="*/ 132503 h 2349274"/>
              <a:gd name="connsiteX2" fmla="*/ 1929242 w 2459254"/>
              <a:gd name="connsiteY2" fmla="*/ 132503 h 2349274"/>
              <a:gd name="connsiteX3" fmla="*/ 2459254 w 2459254"/>
              <a:gd name="connsiteY3" fmla="*/ 1192528 h 2349274"/>
              <a:gd name="connsiteX4" fmla="*/ 1929242 w 2459254"/>
              <a:gd name="connsiteY4" fmla="*/ 2252553 h 2349274"/>
              <a:gd name="connsiteX5" fmla="*/ 530013 w 2459254"/>
              <a:gd name="connsiteY5" fmla="*/ 2252553 h 2349274"/>
              <a:gd name="connsiteX6" fmla="*/ 0 w 2459254"/>
              <a:gd name="connsiteY6" fmla="*/ 1192528 h 2349274"/>
              <a:gd name="connsiteX0" fmla="*/ 0 w 2459254"/>
              <a:gd name="connsiteY0" fmla="*/ 1159607 h 2316353"/>
              <a:gd name="connsiteX1" fmla="*/ 530013 w 2459254"/>
              <a:gd name="connsiteY1" fmla="*/ 99582 h 2316353"/>
              <a:gd name="connsiteX2" fmla="*/ 1929242 w 2459254"/>
              <a:gd name="connsiteY2" fmla="*/ 99582 h 2316353"/>
              <a:gd name="connsiteX3" fmla="*/ 2459254 w 2459254"/>
              <a:gd name="connsiteY3" fmla="*/ 1159607 h 2316353"/>
              <a:gd name="connsiteX4" fmla="*/ 1929242 w 2459254"/>
              <a:gd name="connsiteY4" fmla="*/ 2219632 h 2316353"/>
              <a:gd name="connsiteX5" fmla="*/ 530013 w 2459254"/>
              <a:gd name="connsiteY5" fmla="*/ 2219632 h 2316353"/>
              <a:gd name="connsiteX6" fmla="*/ 0 w 2459254"/>
              <a:gd name="connsiteY6" fmla="*/ 1159607 h 2316353"/>
              <a:gd name="connsiteX0" fmla="*/ 0 w 2459254"/>
              <a:gd name="connsiteY0" fmla="*/ 1192528 h 2349274"/>
              <a:gd name="connsiteX1" fmla="*/ 530013 w 2459254"/>
              <a:gd name="connsiteY1" fmla="*/ 132503 h 2349274"/>
              <a:gd name="connsiteX2" fmla="*/ 1929242 w 2459254"/>
              <a:gd name="connsiteY2" fmla="*/ 132503 h 2349274"/>
              <a:gd name="connsiteX3" fmla="*/ 2459254 w 2459254"/>
              <a:gd name="connsiteY3" fmla="*/ 1192528 h 2349274"/>
              <a:gd name="connsiteX4" fmla="*/ 1929242 w 2459254"/>
              <a:gd name="connsiteY4" fmla="*/ 2252553 h 2349274"/>
              <a:gd name="connsiteX5" fmla="*/ 530013 w 2459254"/>
              <a:gd name="connsiteY5" fmla="*/ 2252553 h 2349274"/>
              <a:gd name="connsiteX6" fmla="*/ 0 w 2459254"/>
              <a:gd name="connsiteY6" fmla="*/ 1192528 h 2349274"/>
              <a:gd name="connsiteX0" fmla="*/ 0 w 2459254"/>
              <a:gd name="connsiteY0" fmla="*/ 1153977 h 2310723"/>
              <a:gd name="connsiteX1" fmla="*/ 530013 w 2459254"/>
              <a:gd name="connsiteY1" fmla="*/ 93952 h 2310723"/>
              <a:gd name="connsiteX2" fmla="*/ 1929242 w 2459254"/>
              <a:gd name="connsiteY2" fmla="*/ 93952 h 2310723"/>
              <a:gd name="connsiteX3" fmla="*/ 2459254 w 2459254"/>
              <a:gd name="connsiteY3" fmla="*/ 1153977 h 2310723"/>
              <a:gd name="connsiteX4" fmla="*/ 1929242 w 2459254"/>
              <a:gd name="connsiteY4" fmla="*/ 2214002 h 2310723"/>
              <a:gd name="connsiteX5" fmla="*/ 530013 w 2459254"/>
              <a:gd name="connsiteY5" fmla="*/ 2214002 h 2310723"/>
              <a:gd name="connsiteX6" fmla="*/ 0 w 2459254"/>
              <a:gd name="connsiteY6" fmla="*/ 1153977 h 2310723"/>
              <a:gd name="connsiteX0" fmla="*/ 0 w 2459254"/>
              <a:gd name="connsiteY0" fmla="*/ 1153977 h 2310723"/>
              <a:gd name="connsiteX1" fmla="*/ 530013 w 2459254"/>
              <a:gd name="connsiteY1" fmla="*/ 93952 h 2310723"/>
              <a:gd name="connsiteX2" fmla="*/ 1929242 w 2459254"/>
              <a:gd name="connsiteY2" fmla="*/ 93952 h 2310723"/>
              <a:gd name="connsiteX3" fmla="*/ 2459254 w 2459254"/>
              <a:gd name="connsiteY3" fmla="*/ 1153977 h 2310723"/>
              <a:gd name="connsiteX4" fmla="*/ 1929242 w 2459254"/>
              <a:gd name="connsiteY4" fmla="*/ 2214002 h 2310723"/>
              <a:gd name="connsiteX5" fmla="*/ 530013 w 2459254"/>
              <a:gd name="connsiteY5" fmla="*/ 2214002 h 2310723"/>
              <a:gd name="connsiteX6" fmla="*/ 0 w 2459254"/>
              <a:gd name="connsiteY6" fmla="*/ 1153977 h 2310723"/>
              <a:gd name="connsiteX0" fmla="*/ 166 w 2459420"/>
              <a:gd name="connsiteY0" fmla="*/ 1153977 h 2310723"/>
              <a:gd name="connsiteX1" fmla="*/ 530179 w 2459420"/>
              <a:gd name="connsiteY1" fmla="*/ 93952 h 2310723"/>
              <a:gd name="connsiteX2" fmla="*/ 1929408 w 2459420"/>
              <a:gd name="connsiteY2" fmla="*/ 93952 h 2310723"/>
              <a:gd name="connsiteX3" fmla="*/ 2459420 w 2459420"/>
              <a:gd name="connsiteY3" fmla="*/ 1153977 h 2310723"/>
              <a:gd name="connsiteX4" fmla="*/ 1929408 w 2459420"/>
              <a:gd name="connsiteY4" fmla="*/ 2214002 h 2310723"/>
              <a:gd name="connsiteX5" fmla="*/ 530179 w 2459420"/>
              <a:gd name="connsiteY5" fmla="*/ 2214002 h 2310723"/>
              <a:gd name="connsiteX6" fmla="*/ 166 w 2459420"/>
              <a:gd name="connsiteY6" fmla="*/ 1153977 h 2310723"/>
              <a:gd name="connsiteX0" fmla="*/ 166 w 2459420"/>
              <a:gd name="connsiteY0" fmla="*/ 1153977 h 2387991"/>
              <a:gd name="connsiteX1" fmla="*/ 530179 w 2459420"/>
              <a:gd name="connsiteY1" fmla="*/ 93952 h 2387991"/>
              <a:gd name="connsiteX2" fmla="*/ 1929408 w 2459420"/>
              <a:gd name="connsiteY2" fmla="*/ 93952 h 2387991"/>
              <a:gd name="connsiteX3" fmla="*/ 2459420 w 2459420"/>
              <a:gd name="connsiteY3" fmla="*/ 1153977 h 2387991"/>
              <a:gd name="connsiteX4" fmla="*/ 1929408 w 2459420"/>
              <a:gd name="connsiteY4" fmla="*/ 2214002 h 2387991"/>
              <a:gd name="connsiteX5" fmla="*/ 530179 w 2459420"/>
              <a:gd name="connsiteY5" fmla="*/ 2214002 h 2387991"/>
              <a:gd name="connsiteX6" fmla="*/ 166 w 2459420"/>
              <a:gd name="connsiteY6" fmla="*/ 1153977 h 2387991"/>
              <a:gd name="connsiteX0" fmla="*/ 166 w 2459420"/>
              <a:gd name="connsiteY0" fmla="*/ 1153977 h 2283691"/>
              <a:gd name="connsiteX1" fmla="*/ 530179 w 2459420"/>
              <a:gd name="connsiteY1" fmla="*/ 93952 h 2283691"/>
              <a:gd name="connsiteX2" fmla="*/ 1929408 w 2459420"/>
              <a:gd name="connsiteY2" fmla="*/ 93952 h 2283691"/>
              <a:gd name="connsiteX3" fmla="*/ 2459420 w 2459420"/>
              <a:gd name="connsiteY3" fmla="*/ 1153977 h 2283691"/>
              <a:gd name="connsiteX4" fmla="*/ 1929408 w 2459420"/>
              <a:gd name="connsiteY4" fmla="*/ 2214002 h 2283691"/>
              <a:gd name="connsiteX5" fmla="*/ 530179 w 2459420"/>
              <a:gd name="connsiteY5" fmla="*/ 2214002 h 2283691"/>
              <a:gd name="connsiteX6" fmla="*/ 166 w 2459420"/>
              <a:gd name="connsiteY6" fmla="*/ 1153977 h 2283691"/>
              <a:gd name="connsiteX0" fmla="*/ 166 w 2459420"/>
              <a:gd name="connsiteY0" fmla="*/ 1153977 h 2297256"/>
              <a:gd name="connsiteX1" fmla="*/ 530179 w 2459420"/>
              <a:gd name="connsiteY1" fmla="*/ 93952 h 2297256"/>
              <a:gd name="connsiteX2" fmla="*/ 1929408 w 2459420"/>
              <a:gd name="connsiteY2" fmla="*/ 93952 h 2297256"/>
              <a:gd name="connsiteX3" fmla="*/ 2459420 w 2459420"/>
              <a:gd name="connsiteY3" fmla="*/ 1153977 h 2297256"/>
              <a:gd name="connsiteX4" fmla="*/ 1929408 w 2459420"/>
              <a:gd name="connsiteY4" fmla="*/ 2214002 h 2297256"/>
              <a:gd name="connsiteX5" fmla="*/ 530179 w 2459420"/>
              <a:gd name="connsiteY5" fmla="*/ 2214002 h 2297256"/>
              <a:gd name="connsiteX6" fmla="*/ 166 w 2459420"/>
              <a:gd name="connsiteY6" fmla="*/ 1153977 h 2297256"/>
              <a:gd name="connsiteX0" fmla="*/ 166 w 2459420"/>
              <a:gd name="connsiteY0" fmla="*/ 1153977 h 2297256"/>
              <a:gd name="connsiteX1" fmla="*/ 530179 w 2459420"/>
              <a:gd name="connsiteY1" fmla="*/ 93952 h 2297256"/>
              <a:gd name="connsiteX2" fmla="*/ 1929408 w 2459420"/>
              <a:gd name="connsiteY2" fmla="*/ 93952 h 2297256"/>
              <a:gd name="connsiteX3" fmla="*/ 2459420 w 2459420"/>
              <a:gd name="connsiteY3" fmla="*/ 1153977 h 2297256"/>
              <a:gd name="connsiteX4" fmla="*/ 1929408 w 2459420"/>
              <a:gd name="connsiteY4" fmla="*/ 2214002 h 2297256"/>
              <a:gd name="connsiteX5" fmla="*/ 530179 w 2459420"/>
              <a:gd name="connsiteY5" fmla="*/ 2214002 h 2297256"/>
              <a:gd name="connsiteX6" fmla="*/ 166 w 2459420"/>
              <a:gd name="connsiteY6" fmla="*/ 1153977 h 2297256"/>
              <a:gd name="connsiteX0" fmla="*/ 166 w 2459420"/>
              <a:gd name="connsiteY0" fmla="*/ 1153977 h 2283689"/>
              <a:gd name="connsiteX1" fmla="*/ 530179 w 2459420"/>
              <a:gd name="connsiteY1" fmla="*/ 93952 h 2283689"/>
              <a:gd name="connsiteX2" fmla="*/ 1929408 w 2459420"/>
              <a:gd name="connsiteY2" fmla="*/ 93952 h 2283689"/>
              <a:gd name="connsiteX3" fmla="*/ 2459420 w 2459420"/>
              <a:gd name="connsiteY3" fmla="*/ 1153977 h 2283689"/>
              <a:gd name="connsiteX4" fmla="*/ 1929408 w 2459420"/>
              <a:gd name="connsiteY4" fmla="*/ 2214002 h 2283689"/>
              <a:gd name="connsiteX5" fmla="*/ 530179 w 2459420"/>
              <a:gd name="connsiteY5" fmla="*/ 2214002 h 2283689"/>
              <a:gd name="connsiteX6" fmla="*/ 166 w 2459420"/>
              <a:gd name="connsiteY6" fmla="*/ 1153977 h 2283689"/>
              <a:gd name="connsiteX0" fmla="*/ 166 w 2459420"/>
              <a:gd name="connsiteY0" fmla="*/ 1153977 h 2283689"/>
              <a:gd name="connsiteX1" fmla="*/ 530179 w 2459420"/>
              <a:gd name="connsiteY1" fmla="*/ 93952 h 2283689"/>
              <a:gd name="connsiteX2" fmla="*/ 1929408 w 2459420"/>
              <a:gd name="connsiteY2" fmla="*/ 93952 h 2283689"/>
              <a:gd name="connsiteX3" fmla="*/ 2459420 w 2459420"/>
              <a:gd name="connsiteY3" fmla="*/ 1153977 h 2283689"/>
              <a:gd name="connsiteX4" fmla="*/ 1929408 w 2459420"/>
              <a:gd name="connsiteY4" fmla="*/ 2214002 h 2283689"/>
              <a:gd name="connsiteX5" fmla="*/ 530179 w 2459420"/>
              <a:gd name="connsiteY5" fmla="*/ 2214002 h 2283689"/>
              <a:gd name="connsiteX6" fmla="*/ 166 w 2459420"/>
              <a:gd name="connsiteY6" fmla="*/ 1153977 h 2283689"/>
              <a:gd name="connsiteX0" fmla="*/ 166 w 2459420"/>
              <a:gd name="connsiteY0" fmla="*/ 1102370 h 2232082"/>
              <a:gd name="connsiteX1" fmla="*/ 530179 w 2459420"/>
              <a:gd name="connsiteY1" fmla="*/ 42345 h 2232082"/>
              <a:gd name="connsiteX2" fmla="*/ 1929408 w 2459420"/>
              <a:gd name="connsiteY2" fmla="*/ 42345 h 2232082"/>
              <a:gd name="connsiteX3" fmla="*/ 2459420 w 2459420"/>
              <a:gd name="connsiteY3" fmla="*/ 1102370 h 2232082"/>
              <a:gd name="connsiteX4" fmla="*/ 1929408 w 2459420"/>
              <a:gd name="connsiteY4" fmla="*/ 2162395 h 2232082"/>
              <a:gd name="connsiteX5" fmla="*/ 530179 w 2459420"/>
              <a:gd name="connsiteY5" fmla="*/ 2162395 h 2232082"/>
              <a:gd name="connsiteX6" fmla="*/ 166 w 2459420"/>
              <a:gd name="connsiteY6" fmla="*/ 1102370 h 2232082"/>
              <a:gd name="connsiteX0" fmla="*/ 166 w 2459420"/>
              <a:gd name="connsiteY0" fmla="*/ 1113364 h 2243076"/>
              <a:gd name="connsiteX1" fmla="*/ 530179 w 2459420"/>
              <a:gd name="connsiteY1" fmla="*/ 53339 h 2243076"/>
              <a:gd name="connsiteX2" fmla="*/ 1929408 w 2459420"/>
              <a:gd name="connsiteY2" fmla="*/ 53339 h 2243076"/>
              <a:gd name="connsiteX3" fmla="*/ 2459420 w 2459420"/>
              <a:gd name="connsiteY3" fmla="*/ 1113364 h 2243076"/>
              <a:gd name="connsiteX4" fmla="*/ 1929408 w 2459420"/>
              <a:gd name="connsiteY4" fmla="*/ 2173389 h 2243076"/>
              <a:gd name="connsiteX5" fmla="*/ 530179 w 2459420"/>
              <a:gd name="connsiteY5" fmla="*/ 2173389 h 2243076"/>
              <a:gd name="connsiteX6" fmla="*/ 166 w 2459420"/>
              <a:gd name="connsiteY6" fmla="*/ 1113364 h 2243076"/>
              <a:gd name="connsiteX0" fmla="*/ 178 w 2459432"/>
              <a:gd name="connsiteY0" fmla="*/ 1127750 h 2257462"/>
              <a:gd name="connsiteX1" fmla="*/ 530191 w 2459432"/>
              <a:gd name="connsiteY1" fmla="*/ 67725 h 2257462"/>
              <a:gd name="connsiteX2" fmla="*/ 1929420 w 2459432"/>
              <a:gd name="connsiteY2" fmla="*/ 67725 h 2257462"/>
              <a:gd name="connsiteX3" fmla="*/ 2459432 w 2459432"/>
              <a:gd name="connsiteY3" fmla="*/ 1127750 h 2257462"/>
              <a:gd name="connsiteX4" fmla="*/ 1929420 w 2459432"/>
              <a:gd name="connsiteY4" fmla="*/ 2187775 h 2257462"/>
              <a:gd name="connsiteX5" fmla="*/ 530191 w 2459432"/>
              <a:gd name="connsiteY5" fmla="*/ 2187775 h 2257462"/>
              <a:gd name="connsiteX6" fmla="*/ 178 w 2459432"/>
              <a:gd name="connsiteY6" fmla="*/ 1127750 h 2257462"/>
              <a:gd name="connsiteX0" fmla="*/ 159 w 2459413"/>
              <a:gd name="connsiteY0" fmla="*/ 1127750 h 2257462"/>
              <a:gd name="connsiteX1" fmla="*/ 530172 w 2459413"/>
              <a:gd name="connsiteY1" fmla="*/ 67725 h 2257462"/>
              <a:gd name="connsiteX2" fmla="*/ 1929401 w 2459413"/>
              <a:gd name="connsiteY2" fmla="*/ 67725 h 2257462"/>
              <a:gd name="connsiteX3" fmla="*/ 2459413 w 2459413"/>
              <a:gd name="connsiteY3" fmla="*/ 1127750 h 2257462"/>
              <a:gd name="connsiteX4" fmla="*/ 1929401 w 2459413"/>
              <a:gd name="connsiteY4" fmla="*/ 2187775 h 2257462"/>
              <a:gd name="connsiteX5" fmla="*/ 530172 w 2459413"/>
              <a:gd name="connsiteY5" fmla="*/ 2187775 h 2257462"/>
              <a:gd name="connsiteX6" fmla="*/ 159 w 2459413"/>
              <a:gd name="connsiteY6" fmla="*/ 1127750 h 2257462"/>
              <a:gd name="connsiteX0" fmla="*/ 159 w 2459413"/>
              <a:gd name="connsiteY0" fmla="*/ 1121180 h 2250892"/>
              <a:gd name="connsiteX1" fmla="*/ 530172 w 2459413"/>
              <a:gd name="connsiteY1" fmla="*/ 61155 h 2250892"/>
              <a:gd name="connsiteX2" fmla="*/ 1929401 w 2459413"/>
              <a:gd name="connsiteY2" fmla="*/ 61155 h 2250892"/>
              <a:gd name="connsiteX3" fmla="*/ 2459413 w 2459413"/>
              <a:gd name="connsiteY3" fmla="*/ 1121180 h 2250892"/>
              <a:gd name="connsiteX4" fmla="*/ 1929401 w 2459413"/>
              <a:gd name="connsiteY4" fmla="*/ 2181205 h 2250892"/>
              <a:gd name="connsiteX5" fmla="*/ 530172 w 2459413"/>
              <a:gd name="connsiteY5" fmla="*/ 2181205 h 2250892"/>
              <a:gd name="connsiteX6" fmla="*/ 159 w 2459413"/>
              <a:gd name="connsiteY6" fmla="*/ 1121180 h 2250892"/>
              <a:gd name="connsiteX0" fmla="*/ 159 w 2459413"/>
              <a:gd name="connsiteY0" fmla="*/ 1105901 h 2235613"/>
              <a:gd name="connsiteX1" fmla="*/ 530172 w 2459413"/>
              <a:gd name="connsiteY1" fmla="*/ 45876 h 2235613"/>
              <a:gd name="connsiteX2" fmla="*/ 1929401 w 2459413"/>
              <a:gd name="connsiteY2" fmla="*/ 45876 h 2235613"/>
              <a:gd name="connsiteX3" fmla="*/ 2459413 w 2459413"/>
              <a:gd name="connsiteY3" fmla="*/ 1105901 h 2235613"/>
              <a:gd name="connsiteX4" fmla="*/ 1929401 w 2459413"/>
              <a:gd name="connsiteY4" fmla="*/ 2165926 h 2235613"/>
              <a:gd name="connsiteX5" fmla="*/ 530172 w 2459413"/>
              <a:gd name="connsiteY5" fmla="*/ 2165926 h 2235613"/>
              <a:gd name="connsiteX6" fmla="*/ 159 w 2459413"/>
              <a:gd name="connsiteY6" fmla="*/ 1105901 h 2235613"/>
              <a:gd name="connsiteX0" fmla="*/ 153 w 2459407"/>
              <a:gd name="connsiteY0" fmla="*/ 1105901 h 2220307"/>
              <a:gd name="connsiteX1" fmla="*/ 530166 w 2459407"/>
              <a:gd name="connsiteY1" fmla="*/ 45876 h 2220307"/>
              <a:gd name="connsiteX2" fmla="*/ 1929395 w 2459407"/>
              <a:gd name="connsiteY2" fmla="*/ 45876 h 2220307"/>
              <a:gd name="connsiteX3" fmla="*/ 2459407 w 2459407"/>
              <a:gd name="connsiteY3" fmla="*/ 1105901 h 2220307"/>
              <a:gd name="connsiteX4" fmla="*/ 1929395 w 2459407"/>
              <a:gd name="connsiteY4" fmla="*/ 2165926 h 2220307"/>
              <a:gd name="connsiteX5" fmla="*/ 530166 w 2459407"/>
              <a:gd name="connsiteY5" fmla="*/ 2165926 h 2220307"/>
              <a:gd name="connsiteX6" fmla="*/ 153 w 2459407"/>
              <a:gd name="connsiteY6" fmla="*/ 1105901 h 2220307"/>
              <a:gd name="connsiteX0" fmla="*/ 153 w 2459407"/>
              <a:gd name="connsiteY0" fmla="*/ 1105901 h 2220307"/>
              <a:gd name="connsiteX1" fmla="*/ 530166 w 2459407"/>
              <a:gd name="connsiteY1" fmla="*/ 45876 h 2220307"/>
              <a:gd name="connsiteX2" fmla="*/ 1929395 w 2459407"/>
              <a:gd name="connsiteY2" fmla="*/ 45876 h 2220307"/>
              <a:gd name="connsiteX3" fmla="*/ 2459407 w 2459407"/>
              <a:gd name="connsiteY3" fmla="*/ 1105901 h 2220307"/>
              <a:gd name="connsiteX4" fmla="*/ 1929395 w 2459407"/>
              <a:gd name="connsiteY4" fmla="*/ 2165926 h 2220307"/>
              <a:gd name="connsiteX5" fmla="*/ 530166 w 2459407"/>
              <a:gd name="connsiteY5" fmla="*/ 2165926 h 2220307"/>
              <a:gd name="connsiteX6" fmla="*/ 153 w 2459407"/>
              <a:gd name="connsiteY6" fmla="*/ 1105901 h 22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407" h="2220307">
                <a:moveTo>
                  <a:pt x="153" y="1105901"/>
                </a:moveTo>
                <a:cubicBezTo>
                  <a:pt x="9776" y="945067"/>
                  <a:pt x="420381" y="107042"/>
                  <a:pt x="530166" y="45876"/>
                </a:cubicBezTo>
                <a:cubicBezTo>
                  <a:pt x="639951" y="-15290"/>
                  <a:pt x="1829236" y="-15292"/>
                  <a:pt x="1929395" y="45876"/>
                </a:cubicBezTo>
                <a:cubicBezTo>
                  <a:pt x="2029554" y="107044"/>
                  <a:pt x="2459404" y="896938"/>
                  <a:pt x="2459407" y="1105901"/>
                </a:cubicBezTo>
                <a:cubicBezTo>
                  <a:pt x="2459410" y="1314864"/>
                  <a:pt x="2039181" y="2095135"/>
                  <a:pt x="1929395" y="2165926"/>
                </a:cubicBezTo>
                <a:cubicBezTo>
                  <a:pt x="1819609" y="2236717"/>
                  <a:pt x="620209" y="2240133"/>
                  <a:pt x="530166" y="2165926"/>
                </a:cubicBezTo>
                <a:cubicBezTo>
                  <a:pt x="440123" y="2091719"/>
                  <a:pt x="-9470" y="1266735"/>
                  <a:pt x="153" y="1105901"/>
                </a:cubicBezTo>
                <a:close/>
              </a:path>
            </a:pathLst>
          </a:custGeom>
          <a:solidFill>
            <a:srgbClr val="292063"/>
          </a:solidFill>
          <a:ln>
            <a:noFill/>
          </a:ln>
          <a:effectLst>
            <a:innerShdw blurRad="25400">
              <a:prstClr val="black">
                <a:alpha val="9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PA_直接连接符 12">
            <a:extLst>
              <a:ext uri="{FF2B5EF4-FFF2-40B4-BE49-F238E27FC236}">
                <a16:creationId xmlns:a16="http://schemas.microsoft.com/office/drawing/2014/main" id="{67D1612E-9ACE-4664-A398-524ACD078C5E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7777127" y="5370757"/>
            <a:ext cx="1408024" cy="11163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A_直接连接符 14">
            <a:extLst>
              <a:ext uri="{FF2B5EF4-FFF2-40B4-BE49-F238E27FC236}">
                <a16:creationId xmlns:a16="http://schemas.microsoft.com/office/drawing/2014/main" id="{7B55C6C6-B5AA-41C3-8F3C-4D94B20B031E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8708843" y="3968077"/>
            <a:ext cx="2375369" cy="375057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A_直接连接符 16">
            <a:extLst>
              <a:ext uri="{FF2B5EF4-FFF2-40B4-BE49-F238E27FC236}">
                <a16:creationId xmlns:a16="http://schemas.microsoft.com/office/drawing/2014/main" id="{99D83F23-0470-45D3-A2B0-7C72242F528A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7726845" y="1321350"/>
            <a:ext cx="1008480" cy="5257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A_直接连接符 18">
            <a:extLst>
              <a:ext uri="{FF2B5EF4-FFF2-40B4-BE49-F238E27FC236}">
                <a16:creationId xmlns:a16="http://schemas.microsoft.com/office/drawing/2014/main" id="{24CAE38D-0A8F-468E-B5F3-15BDC7B0DA60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 flipV="1">
            <a:off x="5485395" y="1074670"/>
            <a:ext cx="293365" cy="685258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_直接连接符 20">
            <a:extLst>
              <a:ext uri="{FF2B5EF4-FFF2-40B4-BE49-F238E27FC236}">
                <a16:creationId xmlns:a16="http://schemas.microsoft.com/office/drawing/2014/main" id="{EB938DE0-E3C3-408D-8EE9-9D295D03A20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2960143" y="1002119"/>
            <a:ext cx="1202853" cy="757810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22">
            <a:extLst>
              <a:ext uri="{FF2B5EF4-FFF2-40B4-BE49-F238E27FC236}">
                <a16:creationId xmlns:a16="http://schemas.microsoft.com/office/drawing/2014/main" id="{E55B60D9-FD9D-4E43-936D-52AE78C7204C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3003676" y="2540233"/>
            <a:ext cx="577067" cy="875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直接连接符 24">
            <a:extLst>
              <a:ext uri="{FF2B5EF4-FFF2-40B4-BE49-F238E27FC236}">
                <a16:creationId xmlns:a16="http://schemas.microsoft.com/office/drawing/2014/main" id="{F3415846-4C47-481B-9DE1-88481DAEC891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1755772" y="4412087"/>
            <a:ext cx="1828323" cy="507868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30">
            <a:extLst>
              <a:ext uri="{FF2B5EF4-FFF2-40B4-BE49-F238E27FC236}">
                <a16:creationId xmlns:a16="http://schemas.microsoft.com/office/drawing/2014/main" id="{34330199-E2E4-4646-87BD-28CD2DA6351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485397" y="5061432"/>
            <a:ext cx="222242" cy="816216"/>
          </a:xfrm>
          <a:prstGeom prst="line">
            <a:avLst/>
          </a:prstGeom>
          <a:ln w="381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椭圆 10">
            <a:extLst>
              <a:ext uri="{FF2B5EF4-FFF2-40B4-BE49-F238E27FC236}">
                <a16:creationId xmlns:a16="http://schemas.microsoft.com/office/drawing/2014/main" id="{4E0827F1-0E35-49F7-8DAF-E388FCED8C16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803976" y="3156176"/>
            <a:ext cx="545648" cy="54564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PA_椭圆 11">
            <a:extLst>
              <a:ext uri="{FF2B5EF4-FFF2-40B4-BE49-F238E27FC236}">
                <a16:creationId xmlns:a16="http://schemas.microsoft.com/office/drawing/2014/main" id="{FCB6A8C8-9990-4AA4-9478-A55FFDB86065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486405" y="3905127"/>
            <a:ext cx="561828" cy="5618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PA_椭圆 12">
            <a:extLst>
              <a:ext uri="{FF2B5EF4-FFF2-40B4-BE49-F238E27FC236}">
                <a16:creationId xmlns:a16="http://schemas.microsoft.com/office/drawing/2014/main" id="{A2B647BD-2457-4853-B635-8C38023E5C3C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349758" y="2063951"/>
            <a:ext cx="539919" cy="5399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r="5400000" sx="200000" sy="200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PA_椭圆 13">
            <a:extLst>
              <a:ext uri="{FF2B5EF4-FFF2-40B4-BE49-F238E27FC236}">
                <a16:creationId xmlns:a16="http://schemas.microsoft.com/office/drawing/2014/main" id="{C635A5F5-214D-431F-B4B2-08E5ED727E4C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682565" y="2852888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PA_椭圆 14">
            <a:extLst>
              <a:ext uri="{FF2B5EF4-FFF2-40B4-BE49-F238E27FC236}">
                <a16:creationId xmlns:a16="http://schemas.microsoft.com/office/drawing/2014/main" id="{832DD077-FFD6-465F-BBAC-4B5450F68B1A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6330096" y="3305207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PA_椭圆 15">
            <a:extLst>
              <a:ext uri="{FF2B5EF4-FFF2-40B4-BE49-F238E27FC236}">
                <a16:creationId xmlns:a16="http://schemas.microsoft.com/office/drawing/2014/main" id="{2C323F12-4B6E-40EE-922E-49276DB28668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025375" y="4109860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PA_椭圆 16">
            <a:extLst>
              <a:ext uri="{FF2B5EF4-FFF2-40B4-BE49-F238E27FC236}">
                <a16:creationId xmlns:a16="http://schemas.microsoft.com/office/drawing/2014/main" id="{C9B603A1-A70D-4CDC-A42E-40165BFB12A4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5525443" y="3514702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PA_椭圆 17">
            <a:extLst>
              <a:ext uri="{FF2B5EF4-FFF2-40B4-BE49-F238E27FC236}">
                <a16:creationId xmlns:a16="http://schemas.microsoft.com/office/drawing/2014/main" id="{B700D531-6B12-4D4C-B268-03FE137937AE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5454024" y="3176653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PA_椭圆 18">
            <a:extLst>
              <a:ext uri="{FF2B5EF4-FFF2-40B4-BE49-F238E27FC236}">
                <a16:creationId xmlns:a16="http://schemas.microsoft.com/office/drawing/2014/main" id="{44F2775C-8632-4809-9D2E-77337A04F0EB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667907" y="3795378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椭圆 19">
            <a:extLst>
              <a:ext uri="{FF2B5EF4-FFF2-40B4-BE49-F238E27FC236}">
                <a16:creationId xmlns:a16="http://schemas.microsoft.com/office/drawing/2014/main" id="{FCACE43F-DA5F-42D4-B223-98F26E1BE311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6653623" y="2905022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PA_椭圆 20">
            <a:extLst>
              <a:ext uri="{FF2B5EF4-FFF2-40B4-BE49-F238E27FC236}">
                <a16:creationId xmlns:a16="http://schemas.microsoft.com/office/drawing/2014/main" id="{16195550-4257-4FBC-8AD7-299D789495EA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910731" y="3219266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PA_椭圆 21">
            <a:extLst>
              <a:ext uri="{FF2B5EF4-FFF2-40B4-BE49-F238E27FC236}">
                <a16:creationId xmlns:a16="http://schemas.microsoft.com/office/drawing/2014/main" id="{1EC440DE-B073-4E10-9240-A738074B51B5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7005956" y="3595406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PA_椭圆 22">
            <a:extLst>
              <a:ext uri="{FF2B5EF4-FFF2-40B4-BE49-F238E27FC236}">
                <a16:creationId xmlns:a16="http://schemas.microsoft.com/office/drawing/2014/main" id="{FA30F8DC-B292-43CC-A438-A84EE6769ABD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7039285" y="2847888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PA_椭圆 23">
            <a:extLst>
              <a:ext uri="{FF2B5EF4-FFF2-40B4-BE49-F238E27FC236}">
                <a16:creationId xmlns:a16="http://schemas.microsoft.com/office/drawing/2014/main" id="{DAD8A265-D418-4D93-8B61-C4F08B244567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6434604" y="2186073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PA_椭圆 24">
            <a:extLst>
              <a:ext uri="{FF2B5EF4-FFF2-40B4-BE49-F238E27FC236}">
                <a16:creationId xmlns:a16="http://schemas.microsoft.com/office/drawing/2014/main" id="{5B9338C2-7F17-40DC-B161-C791773E1C9C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5182630" y="3405193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椭圆 25">
            <a:extLst>
              <a:ext uri="{FF2B5EF4-FFF2-40B4-BE49-F238E27FC236}">
                <a16:creationId xmlns:a16="http://schemas.microsoft.com/office/drawing/2014/main" id="{CA7DB57F-77A2-47D6-85FD-31D646C9D133}"/>
              </a:ext>
            </a:extLst>
          </p:cNvPr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5853968" y="2291058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椭圆 26">
            <a:extLst>
              <a:ext uri="{FF2B5EF4-FFF2-40B4-BE49-F238E27FC236}">
                <a16:creationId xmlns:a16="http://schemas.microsoft.com/office/drawing/2014/main" id="{0CB7FF54-1B4D-4AD9-8E8A-D9B9E6C09076}"/>
              </a:ext>
            </a:extLst>
          </p:cNvPr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6565778" y="2563762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PA_椭圆 27">
            <a:extLst>
              <a:ext uri="{FF2B5EF4-FFF2-40B4-BE49-F238E27FC236}">
                <a16:creationId xmlns:a16="http://schemas.microsoft.com/office/drawing/2014/main" id="{33C5E08D-3F3B-4758-8038-CB285CCCCC2B}"/>
              </a:ext>
            </a:extLst>
          </p:cNvPr>
          <p:cNvSpPr>
            <a:spLocks noChangeAspect="1"/>
          </p:cNvSpPr>
          <p:nvPr>
            <p:custDataLst>
              <p:tags r:id="rId29"/>
            </p:custDataLst>
          </p:nvPr>
        </p:nvSpPr>
        <p:spPr>
          <a:xfrm>
            <a:off x="6894306" y="2520911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PA_椭圆 28">
            <a:extLst>
              <a:ext uri="{FF2B5EF4-FFF2-40B4-BE49-F238E27FC236}">
                <a16:creationId xmlns:a16="http://schemas.microsoft.com/office/drawing/2014/main" id="{BBF3079D-896F-43CC-95EF-49E8BCC79F56}"/>
              </a:ext>
            </a:extLst>
          </p:cNvPr>
          <p:cNvSpPr>
            <a:spLocks noChangeAspect="1"/>
          </p:cNvSpPr>
          <p:nvPr>
            <p:custDataLst>
              <p:tags r:id="rId30"/>
            </p:custDataLst>
          </p:nvPr>
        </p:nvSpPr>
        <p:spPr>
          <a:xfrm>
            <a:off x="5237386" y="2544716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PA_椭圆 29">
            <a:extLst>
              <a:ext uri="{FF2B5EF4-FFF2-40B4-BE49-F238E27FC236}">
                <a16:creationId xmlns:a16="http://schemas.microsoft.com/office/drawing/2014/main" id="{6F28764F-49B7-4971-A853-D518513BB60A}"/>
              </a:ext>
            </a:extLst>
          </p:cNvPr>
          <p:cNvSpPr>
            <a:spLocks noChangeAspect="1"/>
          </p:cNvSpPr>
          <p:nvPr>
            <p:custDataLst>
              <p:tags r:id="rId31"/>
            </p:custDataLst>
          </p:nvPr>
        </p:nvSpPr>
        <p:spPr>
          <a:xfrm>
            <a:off x="5132638" y="3092262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PA_椭圆 30">
            <a:extLst>
              <a:ext uri="{FF2B5EF4-FFF2-40B4-BE49-F238E27FC236}">
                <a16:creationId xmlns:a16="http://schemas.microsoft.com/office/drawing/2014/main" id="{22D35D16-F7C0-4D27-8F28-EA20B73C0F3C}"/>
              </a:ext>
            </a:extLst>
          </p:cNvPr>
          <p:cNvSpPr>
            <a:spLocks noChangeAspect="1"/>
          </p:cNvSpPr>
          <p:nvPr>
            <p:custDataLst>
              <p:tags r:id="rId32"/>
            </p:custDataLst>
          </p:nvPr>
        </p:nvSpPr>
        <p:spPr>
          <a:xfrm>
            <a:off x="4846962" y="2930379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椭圆 31">
            <a:extLst>
              <a:ext uri="{FF2B5EF4-FFF2-40B4-BE49-F238E27FC236}">
                <a16:creationId xmlns:a16="http://schemas.microsoft.com/office/drawing/2014/main" id="{BFFFC9CF-7707-4E52-ABBD-6915FBD823F8}"/>
              </a:ext>
            </a:extLst>
          </p:cNvPr>
          <p:cNvSpPr>
            <a:spLocks noChangeAspect="1"/>
          </p:cNvSpPr>
          <p:nvPr>
            <p:custDataLst>
              <p:tags r:id="rId33"/>
            </p:custDataLst>
          </p:nvPr>
        </p:nvSpPr>
        <p:spPr>
          <a:xfrm>
            <a:off x="4899337" y="2592330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PA_椭圆 32">
            <a:extLst>
              <a:ext uri="{FF2B5EF4-FFF2-40B4-BE49-F238E27FC236}">
                <a16:creationId xmlns:a16="http://schemas.microsoft.com/office/drawing/2014/main" id="{B58A3E47-4972-4BB5-8F42-8EE932D06111}"/>
              </a:ext>
            </a:extLst>
          </p:cNvPr>
          <p:cNvSpPr>
            <a:spLocks noChangeAspect="1"/>
          </p:cNvSpPr>
          <p:nvPr>
            <p:custDataLst>
              <p:tags r:id="rId34"/>
            </p:custDataLst>
          </p:nvPr>
        </p:nvSpPr>
        <p:spPr>
          <a:xfrm>
            <a:off x="5170728" y="4030230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PA_椭圆 33">
            <a:extLst>
              <a:ext uri="{FF2B5EF4-FFF2-40B4-BE49-F238E27FC236}">
                <a16:creationId xmlns:a16="http://schemas.microsoft.com/office/drawing/2014/main" id="{45CB3593-8B37-4D89-9618-EB378528C529}"/>
              </a:ext>
            </a:extLst>
          </p:cNvPr>
          <p:cNvSpPr>
            <a:spLocks noChangeAspect="1"/>
          </p:cNvSpPr>
          <p:nvPr>
            <p:custDataLst>
              <p:tags r:id="rId35"/>
            </p:custDataLst>
          </p:nvPr>
        </p:nvSpPr>
        <p:spPr>
          <a:xfrm>
            <a:off x="4866007" y="3906438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PA_椭圆 34">
            <a:extLst>
              <a:ext uri="{FF2B5EF4-FFF2-40B4-BE49-F238E27FC236}">
                <a16:creationId xmlns:a16="http://schemas.microsoft.com/office/drawing/2014/main" id="{00D16505-CA79-4A51-9B50-E7AABA35B016}"/>
              </a:ext>
            </a:extLst>
          </p:cNvPr>
          <p:cNvSpPr>
            <a:spLocks noChangeAspect="1"/>
          </p:cNvSpPr>
          <p:nvPr>
            <p:custDataLst>
              <p:tags r:id="rId36"/>
            </p:custDataLst>
          </p:nvPr>
        </p:nvSpPr>
        <p:spPr>
          <a:xfrm>
            <a:off x="5292977" y="3742591"/>
            <a:ext cx="319001" cy="31899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PA_椭圆 35">
            <a:extLst>
              <a:ext uri="{FF2B5EF4-FFF2-40B4-BE49-F238E27FC236}">
                <a16:creationId xmlns:a16="http://schemas.microsoft.com/office/drawing/2014/main" id="{14CB1363-2146-4ADF-A926-165AB2A4E5A8}"/>
              </a:ext>
            </a:extLst>
          </p:cNvPr>
          <p:cNvSpPr>
            <a:spLocks noChangeAspect="1"/>
          </p:cNvSpPr>
          <p:nvPr>
            <p:custDataLst>
              <p:tags r:id="rId37"/>
            </p:custDataLst>
          </p:nvPr>
        </p:nvSpPr>
        <p:spPr>
          <a:xfrm>
            <a:off x="5378680" y="2880804"/>
            <a:ext cx="319001" cy="31899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PA_椭圆 36">
            <a:extLst>
              <a:ext uri="{FF2B5EF4-FFF2-40B4-BE49-F238E27FC236}">
                <a16:creationId xmlns:a16="http://schemas.microsoft.com/office/drawing/2014/main" id="{DBD32F67-A402-4E39-9BA3-971AC48453D4}"/>
              </a:ext>
            </a:extLst>
          </p:cNvPr>
          <p:cNvSpPr>
            <a:spLocks noChangeAspect="1"/>
          </p:cNvSpPr>
          <p:nvPr>
            <p:custDataLst>
              <p:tags r:id="rId38"/>
            </p:custDataLst>
          </p:nvPr>
        </p:nvSpPr>
        <p:spPr>
          <a:xfrm>
            <a:off x="6174874" y="2974541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PA_椭圆 37">
            <a:extLst>
              <a:ext uri="{FF2B5EF4-FFF2-40B4-BE49-F238E27FC236}">
                <a16:creationId xmlns:a16="http://schemas.microsoft.com/office/drawing/2014/main" id="{1E8D3661-F1BF-4221-8606-CC783A1085EC}"/>
              </a:ext>
            </a:extLst>
          </p:cNvPr>
          <p:cNvSpPr>
            <a:spLocks noChangeAspect="1"/>
          </p:cNvSpPr>
          <p:nvPr>
            <p:custDataLst>
              <p:tags r:id="rId39"/>
            </p:custDataLst>
          </p:nvPr>
        </p:nvSpPr>
        <p:spPr>
          <a:xfrm>
            <a:off x="6417695" y="3055483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_椭圆 38">
            <a:extLst>
              <a:ext uri="{FF2B5EF4-FFF2-40B4-BE49-F238E27FC236}">
                <a16:creationId xmlns:a16="http://schemas.microsoft.com/office/drawing/2014/main" id="{AE5610A0-9B0B-400A-B0C6-8E2F58D6F4A2}"/>
              </a:ext>
            </a:extLst>
          </p:cNvPr>
          <p:cNvSpPr>
            <a:spLocks noChangeAspect="1"/>
          </p:cNvSpPr>
          <p:nvPr>
            <p:custDataLst>
              <p:tags r:id="rId40"/>
            </p:custDataLst>
          </p:nvPr>
        </p:nvSpPr>
        <p:spPr>
          <a:xfrm>
            <a:off x="6241529" y="2726956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PA_椭圆 39">
            <a:extLst>
              <a:ext uri="{FF2B5EF4-FFF2-40B4-BE49-F238E27FC236}">
                <a16:creationId xmlns:a16="http://schemas.microsoft.com/office/drawing/2014/main" id="{ACD15D03-3FBC-4705-AEF1-CA969C51212F}"/>
              </a:ext>
            </a:extLst>
          </p:cNvPr>
          <p:cNvSpPr>
            <a:spLocks noChangeAspect="1"/>
          </p:cNvSpPr>
          <p:nvPr>
            <p:custDataLst>
              <p:tags r:id="rId41"/>
            </p:custDataLst>
          </p:nvPr>
        </p:nvSpPr>
        <p:spPr>
          <a:xfrm>
            <a:off x="6179632" y="2241307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PA_椭圆 40">
            <a:extLst>
              <a:ext uri="{FF2B5EF4-FFF2-40B4-BE49-F238E27FC236}">
                <a16:creationId xmlns:a16="http://schemas.microsoft.com/office/drawing/2014/main" id="{C7AD345E-33FB-482C-A809-445743A50309}"/>
              </a:ext>
            </a:extLst>
          </p:cNvPr>
          <p:cNvSpPr>
            <a:spLocks noChangeAspect="1"/>
          </p:cNvSpPr>
          <p:nvPr>
            <p:custDataLst>
              <p:tags r:id="rId42"/>
            </p:custDataLst>
          </p:nvPr>
        </p:nvSpPr>
        <p:spPr>
          <a:xfrm>
            <a:off x="5979659" y="3874420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PA_椭圆 41">
            <a:extLst>
              <a:ext uri="{FF2B5EF4-FFF2-40B4-BE49-F238E27FC236}">
                <a16:creationId xmlns:a16="http://schemas.microsoft.com/office/drawing/2014/main" id="{BAE74168-6D23-46D2-AE6E-70A88795E2C5}"/>
              </a:ext>
            </a:extLst>
          </p:cNvPr>
          <p:cNvSpPr>
            <a:spLocks noChangeAspect="1"/>
          </p:cNvSpPr>
          <p:nvPr>
            <p:custDataLst>
              <p:tags r:id="rId43"/>
            </p:custDataLst>
          </p:nvPr>
        </p:nvSpPr>
        <p:spPr>
          <a:xfrm>
            <a:off x="6232005" y="3898227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PA_椭圆 42">
            <a:extLst>
              <a:ext uri="{FF2B5EF4-FFF2-40B4-BE49-F238E27FC236}">
                <a16:creationId xmlns:a16="http://schemas.microsoft.com/office/drawing/2014/main" id="{2890C8B6-41A4-427D-A703-468854F31273}"/>
              </a:ext>
            </a:extLst>
          </p:cNvPr>
          <p:cNvSpPr>
            <a:spLocks noChangeAspect="1"/>
          </p:cNvSpPr>
          <p:nvPr>
            <p:custDataLst>
              <p:tags r:id="rId44"/>
            </p:custDataLst>
          </p:nvPr>
        </p:nvSpPr>
        <p:spPr>
          <a:xfrm>
            <a:off x="6373656" y="4094630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PA_椭圆 43">
            <a:extLst>
              <a:ext uri="{FF2B5EF4-FFF2-40B4-BE49-F238E27FC236}">
                <a16:creationId xmlns:a16="http://schemas.microsoft.com/office/drawing/2014/main" id="{F94B0887-35AA-4DEE-A312-9FD354E45625}"/>
              </a:ext>
            </a:extLst>
          </p:cNvPr>
          <p:cNvSpPr>
            <a:spLocks noChangeAspect="1"/>
          </p:cNvSpPr>
          <p:nvPr>
            <p:custDataLst>
              <p:tags r:id="rId45"/>
            </p:custDataLst>
          </p:nvPr>
        </p:nvSpPr>
        <p:spPr>
          <a:xfrm>
            <a:off x="6440313" y="4337453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PA_椭圆 44">
            <a:extLst>
              <a:ext uri="{FF2B5EF4-FFF2-40B4-BE49-F238E27FC236}">
                <a16:creationId xmlns:a16="http://schemas.microsoft.com/office/drawing/2014/main" id="{45A2EB42-B9C3-44A1-A075-C06A710747BA}"/>
              </a:ext>
            </a:extLst>
          </p:cNvPr>
          <p:cNvSpPr>
            <a:spLocks noChangeAspect="1"/>
          </p:cNvSpPr>
          <p:nvPr>
            <p:custDataLst>
              <p:tags r:id="rId46"/>
            </p:custDataLst>
          </p:nvPr>
        </p:nvSpPr>
        <p:spPr>
          <a:xfrm>
            <a:off x="5151221" y="285307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PA_椭圆 45">
            <a:extLst>
              <a:ext uri="{FF2B5EF4-FFF2-40B4-BE49-F238E27FC236}">
                <a16:creationId xmlns:a16="http://schemas.microsoft.com/office/drawing/2014/main" id="{5B30FCF8-FD73-49FD-809D-0B470DEDE2D0}"/>
              </a:ext>
            </a:extLst>
          </p:cNvPr>
          <p:cNvSpPr>
            <a:spLocks noChangeAspect="1"/>
          </p:cNvSpPr>
          <p:nvPr>
            <p:custDataLst>
              <p:tags r:id="rId47"/>
            </p:custDataLst>
          </p:nvPr>
        </p:nvSpPr>
        <p:spPr>
          <a:xfrm>
            <a:off x="4970753" y="334870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PA_椭圆 46">
            <a:extLst>
              <a:ext uri="{FF2B5EF4-FFF2-40B4-BE49-F238E27FC236}">
                <a16:creationId xmlns:a16="http://schemas.microsoft.com/office/drawing/2014/main" id="{402564F8-FC82-4533-A43F-7B7485FCA7B4}"/>
              </a:ext>
            </a:extLst>
          </p:cNvPr>
          <p:cNvSpPr>
            <a:spLocks noChangeAspect="1"/>
          </p:cNvSpPr>
          <p:nvPr>
            <p:custDataLst>
              <p:tags r:id="rId48"/>
            </p:custDataLst>
          </p:nvPr>
        </p:nvSpPr>
        <p:spPr>
          <a:xfrm>
            <a:off x="5060758" y="370533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_椭圆 47">
            <a:extLst>
              <a:ext uri="{FF2B5EF4-FFF2-40B4-BE49-F238E27FC236}">
                <a16:creationId xmlns:a16="http://schemas.microsoft.com/office/drawing/2014/main" id="{49D723D0-0EF8-4029-A9AF-4690C2890D4A}"/>
              </a:ext>
            </a:extLst>
          </p:cNvPr>
          <p:cNvSpPr>
            <a:spLocks noChangeAspect="1"/>
          </p:cNvSpPr>
          <p:nvPr>
            <p:custDataLst>
              <p:tags r:id="rId49"/>
            </p:custDataLst>
          </p:nvPr>
        </p:nvSpPr>
        <p:spPr>
          <a:xfrm>
            <a:off x="4865548" y="3567261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PA_椭圆 49">
            <a:extLst>
              <a:ext uri="{FF2B5EF4-FFF2-40B4-BE49-F238E27FC236}">
                <a16:creationId xmlns:a16="http://schemas.microsoft.com/office/drawing/2014/main" id="{85799EF7-FD06-4780-A419-1D98644E2D53}"/>
              </a:ext>
            </a:extLst>
          </p:cNvPr>
          <p:cNvSpPr>
            <a:spLocks noChangeAspect="1"/>
          </p:cNvSpPr>
          <p:nvPr>
            <p:custDataLst>
              <p:tags r:id="rId50"/>
            </p:custDataLst>
          </p:nvPr>
        </p:nvSpPr>
        <p:spPr>
          <a:xfrm>
            <a:off x="5570212" y="266738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PA_椭圆 50">
            <a:extLst>
              <a:ext uri="{FF2B5EF4-FFF2-40B4-BE49-F238E27FC236}">
                <a16:creationId xmlns:a16="http://schemas.microsoft.com/office/drawing/2014/main" id="{53F352B7-0869-4344-9024-AF2A6B5003FB}"/>
              </a:ext>
            </a:extLst>
          </p:cNvPr>
          <p:cNvSpPr>
            <a:spLocks noChangeAspect="1"/>
          </p:cNvSpPr>
          <p:nvPr>
            <p:custDataLst>
              <p:tags r:id="rId51"/>
            </p:custDataLst>
          </p:nvPr>
        </p:nvSpPr>
        <p:spPr>
          <a:xfrm>
            <a:off x="5832082" y="2643576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PA_椭圆 51">
            <a:extLst>
              <a:ext uri="{FF2B5EF4-FFF2-40B4-BE49-F238E27FC236}">
                <a16:creationId xmlns:a16="http://schemas.microsoft.com/office/drawing/2014/main" id="{6ACABFAD-0B6C-4AE7-8C20-2E27A53CD03C}"/>
              </a:ext>
            </a:extLst>
          </p:cNvPr>
          <p:cNvSpPr>
            <a:spLocks noChangeAspect="1"/>
          </p:cNvSpPr>
          <p:nvPr>
            <p:custDataLst>
              <p:tags r:id="rId52"/>
            </p:custDataLst>
          </p:nvPr>
        </p:nvSpPr>
        <p:spPr>
          <a:xfrm>
            <a:off x="6027293" y="2814981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PA_椭圆 52">
            <a:extLst>
              <a:ext uri="{FF2B5EF4-FFF2-40B4-BE49-F238E27FC236}">
                <a16:creationId xmlns:a16="http://schemas.microsoft.com/office/drawing/2014/main" id="{FD80236B-F223-4529-883F-89E2DE7F8EBF}"/>
              </a:ext>
            </a:extLst>
          </p:cNvPr>
          <p:cNvSpPr>
            <a:spLocks noChangeAspect="1"/>
          </p:cNvSpPr>
          <p:nvPr>
            <p:custDataLst>
              <p:tags r:id="rId53"/>
            </p:custDataLst>
          </p:nvPr>
        </p:nvSpPr>
        <p:spPr>
          <a:xfrm>
            <a:off x="6070145" y="2576918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PA_椭圆 53">
            <a:extLst>
              <a:ext uri="{FF2B5EF4-FFF2-40B4-BE49-F238E27FC236}">
                <a16:creationId xmlns:a16="http://schemas.microsoft.com/office/drawing/2014/main" id="{070BF882-CB61-4A32-A914-6FFE6CB827A9}"/>
              </a:ext>
            </a:extLst>
          </p:cNvPr>
          <p:cNvSpPr>
            <a:spLocks noChangeAspect="1"/>
          </p:cNvSpPr>
          <p:nvPr>
            <p:custDataLst>
              <p:tags r:id="rId54"/>
            </p:custDataLst>
          </p:nvPr>
        </p:nvSpPr>
        <p:spPr>
          <a:xfrm>
            <a:off x="6284403" y="2500738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PA_椭圆 54">
            <a:extLst>
              <a:ext uri="{FF2B5EF4-FFF2-40B4-BE49-F238E27FC236}">
                <a16:creationId xmlns:a16="http://schemas.microsoft.com/office/drawing/2014/main" id="{9EBC97FC-AC1D-4ADE-A9E4-AA0D7BCF6D73}"/>
              </a:ext>
            </a:extLst>
          </p:cNvPr>
          <p:cNvSpPr>
            <a:spLocks noChangeAspect="1"/>
          </p:cNvSpPr>
          <p:nvPr>
            <p:custDataLst>
              <p:tags r:id="rId55"/>
            </p:custDataLst>
          </p:nvPr>
        </p:nvSpPr>
        <p:spPr>
          <a:xfrm>
            <a:off x="6465331" y="284354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_椭圆 55">
            <a:extLst>
              <a:ext uri="{FF2B5EF4-FFF2-40B4-BE49-F238E27FC236}">
                <a16:creationId xmlns:a16="http://schemas.microsoft.com/office/drawing/2014/main" id="{62367E75-17B0-43DD-9540-77C4BF9BECA9}"/>
              </a:ext>
            </a:extLst>
          </p:cNvPr>
          <p:cNvSpPr>
            <a:spLocks noChangeAspect="1"/>
          </p:cNvSpPr>
          <p:nvPr>
            <p:custDataLst>
              <p:tags r:id="rId56"/>
            </p:custDataLst>
          </p:nvPr>
        </p:nvSpPr>
        <p:spPr>
          <a:xfrm>
            <a:off x="6684349" y="336728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_椭圆 56">
            <a:extLst>
              <a:ext uri="{FF2B5EF4-FFF2-40B4-BE49-F238E27FC236}">
                <a16:creationId xmlns:a16="http://schemas.microsoft.com/office/drawing/2014/main" id="{39D80301-FDB8-48A5-863E-86CC428AB270}"/>
              </a:ext>
            </a:extLst>
          </p:cNvPr>
          <p:cNvSpPr>
            <a:spLocks noChangeAspect="1"/>
          </p:cNvSpPr>
          <p:nvPr>
            <p:custDataLst>
              <p:tags r:id="rId57"/>
            </p:custDataLst>
          </p:nvPr>
        </p:nvSpPr>
        <p:spPr>
          <a:xfrm>
            <a:off x="6784336" y="355773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PA_椭圆 57">
            <a:extLst>
              <a:ext uri="{FF2B5EF4-FFF2-40B4-BE49-F238E27FC236}">
                <a16:creationId xmlns:a16="http://schemas.microsoft.com/office/drawing/2014/main" id="{2599736A-702B-4C77-8F7C-CF5B32E5C59C}"/>
              </a:ext>
            </a:extLst>
          </p:cNvPr>
          <p:cNvSpPr>
            <a:spLocks noChangeAspect="1"/>
          </p:cNvSpPr>
          <p:nvPr>
            <p:custDataLst>
              <p:tags r:id="rId58"/>
            </p:custDataLst>
          </p:nvPr>
        </p:nvSpPr>
        <p:spPr>
          <a:xfrm>
            <a:off x="6546273" y="361011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PA_椭圆 58">
            <a:extLst>
              <a:ext uri="{FF2B5EF4-FFF2-40B4-BE49-F238E27FC236}">
                <a16:creationId xmlns:a16="http://schemas.microsoft.com/office/drawing/2014/main" id="{36B693E7-B9D5-41C9-83EB-90CD85F40866}"/>
              </a:ext>
            </a:extLst>
          </p:cNvPr>
          <p:cNvSpPr>
            <a:spLocks noChangeAspect="1"/>
          </p:cNvSpPr>
          <p:nvPr>
            <p:custDataLst>
              <p:tags r:id="rId59"/>
            </p:custDataLst>
          </p:nvPr>
        </p:nvSpPr>
        <p:spPr>
          <a:xfrm>
            <a:off x="6451046" y="3810085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PA_椭圆 59">
            <a:extLst>
              <a:ext uri="{FF2B5EF4-FFF2-40B4-BE49-F238E27FC236}">
                <a16:creationId xmlns:a16="http://schemas.microsoft.com/office/drawing/2014/main" id="{A70441D5-652D-4034-BC75-E98F93F04E93}"/>
              </a:ext>
            </a:extLst>
          </p:cNvPr>
          <p:cNvSpPr>
            <a:spLocks noChangeAspect="1"/>
          </p:cNvSpPr>
          <p:nvPr>
            <p:custDataLst>
              <p:tags r:id="rId60"/>
            </p:custDataLst>
          </p:nvPr>
        </p:nvSpPr>
        <p:spPr>
          <a:xfrm>
            <a:off x="6312971" y="363391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PA_椭圆 60">
            <a:extLst>
              <a:ext uri="{FF2B5EF4-FFF2-40B4-BE49-F238E27FC236}">
                <a16:creationId xmlns:a16="http://schemas.microsoft.com/office/drawing/2014/main" id="{595D42AF-451A-4206-B6F6-CF9F8E8EEF04}"/>
              </a:ext>
            </a:extLst>
          </p:cNvPr>
          <p:cNvSpPr>
            <a:spLocks noChangeAspect="1"/>
          </p:cNvSpPr>
          <p:nvPr>
            <p:custDataLst>
              <p:tags r:id="rId61"/>
            </p:custDataLst>
          </p:nvPr>
        </p:nvSpPr>
        <p:spPr>
          <a:xfrm>
            <a:off x="6084430" y="367200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PA_椭圆 61">
            <a:extLst>
              <a:ext uri="{FF2B5EF4-FFF2-40B4-BE49-F238E27FC236}">
                <a16:creationId xmlns:a16="http://schemas.microsoft.com/office/drawing/2014/main" id="{1D26E039-3231-4709-8DB8-B26EF569681E}"/>
              </a:ext>
            </a:extLst>
          </p:cNvPr>
          <p:cNvSpPr>
            <a:spLocks noChangeAspect="1"/>
          </p:cNvSpPr>
          <p:nvPr>
            <p:custDataLst>
              <p:tags r:id="rId62"/>
            </p:custDataLst>
          </p:nvPr>
        </p:nvSpPr>
        <p:spPr>
          <a:xfrm>
            <a:off x="5869799" y="3686612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PA_椭圆 64">
            <a:extLst>
              <a:ext uri="{FF2B5EF4-FFF2-40B4-BE49-F238E27FC236}">
                <a16:creationId xmlns:a16="http://schemas.microsoft.com/office/drawing/2014/main" id="{D2E02F39-0D37-4328-A929-ED49498501F2}"/>
              </a:ext>
            </a:extLst>
          </p:cNvPr>
          <p:cNvSpPr>
            <a:spLocks noChangeAspect="1"/>
          </p:cNvSpPr>
          <p:nvPr>
            <p:custDataLst>
              <p:tags r:id="rId63"/>
            </p:custDataLst>
          </p:nvPr>
        </p:nvSpPr>
        <p:spPr>
          <a:xfrm>
            <a:off x="5807903" y="4438891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PA_椭圆 65">
            <a:extLst>
              <a:ext uri="{FF2B5EF4-FFF2-40B4-BE49-F238E27FC236}">
                <a16:creationId xmlns:a16="http://schemas.microsoft.com/office/drawing/2014/main" id="{58FB6C84-E626-4508-8CE2-AA7C6CA274EA}"/>
              </a:ext>
            </a:extLst>
          </p:cNvPr>
          <p:cNvSpPr>
            <a:spLocks noChangeAspect="1"/>
          </p:cNvSpPr>
          <p:nvPr>
            <p:custDataLst>
              <p:tags r:id="rId64"/>
            </p:custDataLst>
          </p:nvPr>
        </p:nvSpPr>
        <p:spPr>
          <a:xfrm>
            <a:off x="6017399" y="4448413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PA_椭圆 66">
            <a:extLst>
              <a:ext uri="{FF2B5EF4-FFF2-40B4-BE49-F238E27FC236}">
                <a16:creationId xmlns:a16="http://schemas.microsoft.com/office/drawing/2014/main" id="{F90323ED-B501-468E-B37D-AA709CA435B9}"/>
              </a:ext>
            </a:extLst>
          </p:cNvPr>
          <p:cNvSpPr>
            <a:spLocks noChangeAspect="1"/>
          </p:cNvSpPr>
          <p:nvPr>
            <p:custDataLst>
              <p:tags r:id="rId65"/>
            </p:custDataLst>
          </p:nvPr>
        </p:nvSpPr>
        <p:spPr>
          <a:xfrm>
            <a:off x="6231655" y="4443653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PA_椭圆 67">
            <a:extLst>
              <a:ext uri="{FF2B5EF4-FFF2-40B4-BE49-F238E27FC236}">
                <a16:creationId xmlns:a16="http://schemas.microsoft.com/office/drawing/2014/main" id="{2CC94936-A5C2-4EF3-AEA0-A9A4F7EC651F}"/>
              </a:ext>
            </a:extLst>
          </p:cNvPr>
          <p:cNvSpPr>
            <a:spLocks noChangeAspect="1"/>
          </p:cNvSpPr>
          <p:nvPr>
            <p:custDataLst>
              <p:tags r:id="rId66"/>
            </p:custDataLst>
          </p:nvPr>
        </p:nvSpPr>
        <p:spPr>
          <a:xfrm>
            <a:off x="6622078" y="4153216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PA_椭圆 68">
            <a:extLst>
              <a:ext uri="{FF2B5EF4-FFF2-40B4-BE49-F238E27FC236}">
                <a16:creationId xmlns:a16="http://schemas.microsoft.com/office/drawing/2014/main" id="{E6005842-C1D1-40A4-8198-5A818BB8717C}"/>
              </a:ext>
            </a:extLst>
          </p:cNvPr>
          <p:cNvSpPr>
            <a:spLocks noChangeAspect="1"/>
          </p:cNvSpPr>
          <p:nvPr>
            <p:custDataLst>
              <p:tags r:id="rId67"/>
            </p:custDataLst>
          </p:nvPr>
        </p:nvSpPr>
        <p:spPr>
          <a:xfrm>
            <a:off x="6831573" y="4172261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PA_任意多边形 8">
            <a:extLst>
              <a:ext uri="{FF2B5EF4-FFF2-40B4-BE49-F238E27FC236}">
                <a16:creationId xmlns:a16="http://schemas.microsoft.com/office/drawing/2014/main" id="{22B5F43B-2477-4CC6-B43E-CA7304B95F63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>
          <a:xfrm>
            <a:off x="0" y="893"/>
            <a:ext cx="12188825" cy="6856214"/>
          </a:xfrm>
          <a:custGeom>
            <a:avLst/>
            <a:gdLst>
              <a:gd name="connsiteX0" fmla="*/ 6092013 w 12192000"/>
              <a:gd name="connsiteY0" fmla="*/ 2275911 h 6858000"/>
              <a:gd name="connsiteX1" fmla="*/ 5098030 w 12192000"/>
              <a:gd name="connsiteY1" fmla="*/ 2772902 h 6858000"/>
              <a:gd name="connsiteX2" fmla="*/ 5098030 w 12192000"/>
              <a:gd name="connsiteY2" fmla="*/ 4084955 h 6858000"/>
              <a:gd name="connsiteX3" fmla="*/ 6092013 w 12192000"/>
              <a:gd name="connsiteY3" fmla="*/ 4581947 h 6858000"/>
              <a:gd name="connsiteX4" fmla="*/ 7085996 w 12192000"/>
              <a:gd name="connsiteY4" fmla="*/ 4084955 h 6858000"/>
              <a:gd name="connsiteX5" fmla="*/ 7085996 w 12192000"/>
              <a:gd name="connsiteY5" fmla="*/ 2772902 h 6858000"/>
              <a:gd name="connsiteX6" fmla="*/ 6092013 w 12192000"/>
              <a:gd name="connsiteY6" fmla="*/ 2275911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6092013" y="2275911"/>
                </a:moveTo>
                <a:cubicBezTo>
                  <a:pt x="5896070" y="2275914"/>
                  <a:pt x="5155387" y="2678983"/>
                  <a:pt x="5098030" y="2772902"/>
                </a:cubicBezTo>
                <a:cubicBezTo>
                  <a:pt x="5040673" y="2866821"/>
                  <a:pt x="5040675" y="3982010"/>
                  <a:pt x="5098030" y="4084955"/>
                </a:cubicBezTo>
                <a:cubicBezTo>
                  <a:pt x="5155385" y="4187900"/>
                  <a:pt x="5941199" y="4572923"/>
                  <a:pt x="6092013" y="4581947"/>
                </a:cubicBezTo>
                <a:cubicBezTo>
                  <a:pt x="6242827" y="4590970"/>
                  <a:pt x="7016413" y="4169388"/>
                  <a:pt x="7085996" y="4084955"/>
                </a:cubicBezTo>
                <a:cubicBezTo>
                  <a:pt x="7155580" y="4000522"/>
                  <a:pt x="7152377" y="2875848"/>
                  <a:pt x="7085996" y="2772902"/>
                </a:cubicBezTo>
                <a:cubicBezTo>
                  <a:pt x="7019616" y="2669956"/>
                  <a:pt x="6287957" y="2275909"/>
                  <a:pt x="6092013" y="22759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PA_任意多边形 76">
            <a:extLst>
              <a:ext uri="{FF2B5EF4-FFF2-40B4-BE49-F238E27FC236}">
                <a16:creationId xmlns:a16="http://schemas.microsoft.com/office/drawing/2014/main" id="{65318172-5C2C-4F5A-8373-C45427ED92F2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4560553" y="1729964"/>
            <a:ext cx="3067719" cy="3398073"/>
          </a:xfrm>
          <a:custGeom>
            <a:avLst/>
            <a:gdLst>
              <a:gd name="connsiteX0" fmla="*/ 1526016 w 3068518"/>
              <a:gd name="connsiteY0" fmla="*/ 546316 h 3398958"/>
              <a:gd name="connsiteX1" fmla="*/ 532033 w 3068518"/>
              <a:gd name="connsiteY1" fmla="*/ 1043307 h 3398958"/>
              <a:gd name="connsiteX2" fmla="*/ 532033 w 3068518"/>
              <a:gd name="connsiteY2" fmla="*/ 2355360 h 3398958"/>
              <a:gd name="connsiteX3" fmla="*/ 1526016 w 3068518"/>
              <a:gd name="connsiteY3" fmla="*/ 2852352 h 3398958"/>
              <a:gd name="connsiteX4" fmla="*/ 2519999 w 3068518"/>
              <a:gd name="connsiteY4" fmla="*/ 2355360 h 3398958"/>
              <a:gd name="connsiteX5" fmla="*/ 2519999 w 3068518"/>
              <a:gd name="connsiteY5" fmla="*/ 1043307 h 3398958"/>
              <a:gd name="connsiteX6" fmla="*/ 1526016 w 3068518"/>
              <a:gd name="connsiteY6" fmla="*/ 546316 h 3398958"/>
              <a:gd name="connsiteX7" fmla="*/ 1528381 w 3068518"/>
              <a:gd name="connsiteY7" fmla="*/ 1 h 3398958"/>
              <a:gd name="connsiteX8" fmla="*/ 2993361 w 3068518"/>
              <a:gd name="connsiteY8" fmla="*/ 732490 h 3398958"/>
              <a:gd name="connsiteX9" fmla="*/ 2993361 w 3068518"/>
              <a:gd name="connsiteY9" fmla="*/ 2666257 h 3398958"/>
              <a:gd name="connsiteX10" fmla="*/ 1528381 w 3068518"/>
              <a:gd name="connsiteY10" fmla="*/ 3398748 h 3398958"/>
              <a:gd name="connsiteX11" fmla="*/ 63401 w 3068518"/>
              <a:gd name="connsiteY11" fmla="*/ 2666257 h 3398958"/>
              <a:gd name="connsiteX12" fmla="*/ 63401 w 3068518"/>
              <a:gd name="connsiteY12" fmla="*/ 732490 h 3398958"/>
              <a:gd name="connsiteX13" fmla="*/ 1528381 w 3068518"/>
              <a:gd name="connsiteY13" fmla="*/ 1 h 33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518" h="3398958">
                <a:moveTo>
                  <a:pt x="1526016" y="546316"/>
                </a:moveTo>
                <a:cubicBezTo>
                  <a:pt x="1330073" y="546319"/>
                  <a:pt x="589390" y="949388"/>
                  <a:pt x="532033" y="1043307"/>
                </a:cubicBezTo>
                <a:cubicBezTo>
                  <a:pt x="474676" y="1137226"/>
                  <a:pt x="474678" y="2252415"/>
                  <a:pt x="532033" y="2355360"/>
                </a:cubicBezTo>
                <a:cubicBezTo>
                  <a:pt x="589388" y="2458305"/>
                  <a:pt x="1375202" y="2843328"/>
                  <a:pt x="1526016" y="2852352"/>
                </a:cubicBezTo>
                <a:cubicBezTo>
                  <a:pt x="1676830" y="2861375"/>
                  <a:pt x="2450416" y="2439793"/>
                  <a:pt x="2519999" y="2355360"/>
                </a:cubicBezTo>
                <a:cubicBezTo>
                  <a:pt x="2589583" y="2270927"/>
                  <a:pt x="2586380" y="1146253"/>
                  <a:pt x="2519999" y="1043307"/>
                </a:cubicBezTo>
                <a:cubicBezTo>
                  <a:pt x="2453619" y="940361"/>
                  <a:pt x="1721960" y="546314"/>
                  <a:pt x="1526016" y="546316"/>
                </a:cubicBezTo>
                <a:close/>
                <a:moveTo>
                  <a:pt x="1528381" y="1"/>
                </a:moveTo>
                <a:cubicBezTo>
                  <a:pt x="1817173" y="-3"/>
                  <a:pt x="2895526" y="580764"/>
                  <a:pt x="2993361" y="732490"/>
                </a:cubicBezTo>
                <a:cubicBezTo>
                  <a:pt x="3091196" y="884217"/>
                  <a:pt x="3095917" y="2541816"/>
                  <a:pt x="2993361" y="2666257"/>
                </a:cubicBezTo>
                <a:cubicBezTo>
                  <a:pt x="2890805" y="2790699"/>
                  <a:pt x="1750658" y="3412047"/>
                  <a:pt x="1528381" y="3398748"/>
                </a:cubicBezTo>
                <a:cubicBezTo>
                  <a:pt x="1306105" y="3385449"/>
                  <a:pt x="147934" y="2817983"/>
                  <a:pt x="63401" y="2666257"/>
                </a:cubicBezTo>
                <a:cubicBezTo>
                  <a:pt x="-21132" y="2514532"/>
                  <a:pt x="-21135" y="870912"/>
                  <a:pt x="63401" y="732490"/>
                </a:cubicBezTo>
                <a:cubicBezTo>
                  <a:pt x="147937" y="594068"/>
                  <a:pt x="1239589" y="5"/>
                  <a:pt x="1528381" y="1"/>
                </a:cubicBezTo>
                <a:close/>
              </a:path>
            </a:pathLst>
          </a:custGeom>
          <a:solidFill>
            <a:srgbClr val="29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0" name="PA_直接连接符 77">
            <a:extLst>
              <a:ext uri="{FF2B5EF4-FFF2-40B4-BE49-F238E27FC236}">
                <a16:creationId xmlns:a16="http://schemas.microsoft.com/office/drawing/2014/main" id="{2F2142E5-2C51-4AA5-A430-785DF5D392D0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8696147" y="2081208"/>
            <a:ext cx="0" cy="1356007"/>
          </a:xfrm>
          <a:prstGeom prst="line">
            <a:avLst/>
          </a:prstGeom>
          <a:ln w="28575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A_直接连接符 78">
            <a:extLst>
              <a:ext uri="{FF2B5EF4-FFF2-40B4-BE49-F238E27FC236}">
                <a16:creationId xmlns:a16="http://schemas.microsoft.com/office/drawing/2014/main" id="{27C8FB60-BF8C-4048-B340-940E8A3B8D22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1595430" y="4478617"/>
            <a:ext cx="0" cy="1356007"/>
          </a:xfrm>
          <a:prstGeom prst="line">
            <a:avLst/>
          </a:prstGeom>
          <a:ln w="28575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A_直接连接符 79">
            <a:extLst>
              <a:ext uri="{FF2B5EF4-FFF2-40B4-BE49-F238E27FC236}">
                <a16:creationId xmlns:a16="http://schemas.microsoft.com/office/drawing/2014/main" id="{70A866F3-F18B-45A8-84B3-38D58ABE9632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3839480" y="3788951"/>
            <a:ext cx="0" cy="1356007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A_直接连接符 80">
            <a:extLst>
              <a:ext uri="{FF2B5EF4-FFF2-40B4-BE49-F238E27FC236}">
                <a16:creationId xmlns:a16="http://schemas.microsoft.com/office/drawing/2014/main" id="{E89C64D4-A0E9-489A-8DE9-D54E2C402C2B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10473684" y="1214524"/>
            <a:ext cx="0" cy="1356007"/>
          </a:xfrm>
          <a:prstGeom prst="line">
            <a:avLst/>
          </a:prstGeom>
          <a:ln w="28575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A_直接连接符 81">
            <a:extLst>
              <a:ext uri="{FF2B5EF4-FFF2-40B4-BE49-F238E27FC236}">
                <a16:creationId xmlns:a16="http://schemas.microsoft.com/office/drawing/2014/main" id="{C7DCA383-D4D9-4041-9E42-FBAF19C0B6BC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>
          <a:xfrm flipH="1">
            <a:off x="2466786" y="1618535"/>
            <a:ext cx="7981" cy="16007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A_直接连接符 82">
            <a:extLst>
              <a:ext uri="{FF2B5EF4-FFF2-40B4-BE49-F238E27FC236}">
                <a16:creationId xmlns:a16="http://schemas.microsoft.com/office/drawing/2014/main" id="{44993BE1-01A4-4289-9472-ECB61E3B219D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9558797" y="3325802"/>
            <a:ext cx="0" cy="1356007"/>
          </a:xfrm>
          <a:prstGeom prst="line">
            <a:avLst/>
          </a:prstGeom>
          <a:ln w="28575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A_直接连接符 83">
            <a:extLst>
              <a:ext uri="{FF2B5EF4-FFF2-40B4-BE49-F238E27FC236}">
                <a16:creationId xmlns:a16="http://schemas.microsoft.com/office/drawing/2014/main" id="{A7AE358C-955B-4C57-AA9D-DE8C25468333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4384350" y="2186073"/>
            <a:ext cx="0" cy="1356007"/>
          </a:xfrm>
          <a:prstGeom prst="line">
            <a:avLst/>
          </a:prstGeom>
          <a:ln w="12700">
            <a:solidFill>
              <a:srgbClr val="CC7C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A_直接连接符 84">
            <a:extLst>
              <a:ext uri="{FF2B5EF4-FFF2-40B4-BE49-F238E27FC236}">
                <a16:creationId xmlns:a16="http://schemas.microsoft.com/office/drawing/2014/main" id="{290FF53F-CAA7-4814-A915-2998262C1111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6048232" y="935052"/>
            <a:ext cx="0" cy="13560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A_直接连接符 85">
            <a:extLst>
              <a:ext uri="{FF2B5EF4-FFF2-40B4-BE49-F238E27FC236}">
                <a16:creationId xmlns:a16="http://schemas.microsoft.com/office/drawing/2014/main" id="{FF87ECA6-F333-4B3C-A570-A89AAED3463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7308535" y="4478617"/>
            <a:ext cx="0" cy="13560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A_椭圆 86">
            <a:extLst>
              <a:ext uri="{FF2B5EF4-FFF2-40B4-BE49-F238E27FC236}">
                <a16:creationId xmlns:a16="http://schemas.microsoft.com/office/drawing/2014/main" id="{A0100F38-39D8-4837-999F-5885ABE68C9B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372477" y="2253333"/>
            <a:ext cx="2405598" cy="2405598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PA_椭圆 87">
            <a:extLst>
              <a:ext uri="{FF2B5EF4-FFF2-40B4-BE49-F238E27FC236}">
                <a16:creationId xmlns:a16="http://schemas.microsoft.com/office/drawing/2014/main" id="{C2E5A551-8E9C-462B-8659-392B3A263A11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9171729" y="4003805"/>
            <a:ext cx="2405598" cy="2405598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PA_椭圆 88">
            <a:extLst>
              <a:ext uri="{FF2B5EF4-FFF2-40B4-BE49-F238E27FC236}">
                <a16:creationId xmlns:a16="http://schemas.microsoft.com/office/drawing/2014/main" id="{F778CDFC-07BF-47E6-BFAE-A81F6B418DFF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8078136" y="1000550"/>
            <a:ext cx="811256" cy="811256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PA_椭圆 89">
            <a:extLst>
              <a:ext uri="{FF2B5EF4-FFF2-40B4-BE49-F238E27FC236}">
                <a16:creationId xmlns:a16="http://schemas.microsoft.com/office/drawing/2014/main" id="{D6CFC422-0A73-479F-9B99-8494BD9709A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3177875" y="4561836"/>
            <a:ext cx="1064668" cy="1064668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PA_椭圆 90">
            <a:extLst>
              <a:ext uri="{FF2B5EF4-FFF2-40B4-BE49-F238E27FC236}">
                <a16:creationId xmlns:a16="http://schemas.microsoft.com/office/drawing/2014/main" id="{03B94902-B26D-4865-9EEC-81967356E07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3810558" y="1136859"/>
            <a:ext cx="1276401" cy="1276401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PA_椭圆 91">
            <a:extLst>
              <a:ext uri="{FF2B5EF4-FFF2-40B4-BE49-F238E27FC236}">
                <a16:creationId xmlns:a16="http://schemas.microsoft.com/office/drawing/2014/main" id="{E7355665-BEA5-4046-BA8E-05DBDBF93150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7326806" y="4251391"/>
            <a:ext cx="763609" cy="763609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_椭圆 10">
            <a:extLst>
              <a:ext uri="{FF2B5EF4-FFF2-40B4-BE49-F238E27FC236}">
                <a16:creationId xmlns:a16="http://schemas.microsoft.com/office/drawing/2014/main" id="{A7E90A47-D936-4438-A029-B3CBF29F9F4E}"/>
              </a:ext>
            </a:extLst>
          </p:cNvPr>
          <p:cNvSpPr>
            <a:spLocks noChangeAspect="1"/>
          </p:cNvSpPr>
          <p:nvPr>
            <p:custDataLst>
              <p:tags r:id="rId85"/>
            </p:custDataLst>
          </p:nvPr>
        </p:nvSpPr>
        <p:spPr>
          <a:xfrm>
            <a:off x="5803976" y="3156176"/>
            <a:ext cx="545648" cy="54564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_椭圆 11">
            <a:extLst>
              <a:ext uri="{FF2B5EF4-FFF2-40B4-BE49-F238E27FC236}">
                <a16:creationId xmlns:a16="http://schemas.microsoft.com/office/drawing/2014/main" id="{3399C744-FDDE-445E-9E3D-0907A6D54B8D}"/>
              </a:ext>
            </a:extLst>
          </p:cNvPr>
          <p:cNvSpPr>
            <a:spLocks noChangeAspect="1"/>
          </p:cNvSpPr>
          <p:nvPr>
            <p:custDataLst>
              <p:tags r:id="rId86"/>
            </p:custDataLst>
          </p:nvPr>
        </p:nvSpPr>
        <p:spPr>
          <a:xfrm>
            <a:off x="5486405" y="3905127"/>
            <a:ext cx="561828" cy="5618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PA_椭圆 12">
            <a:extLst>
              <a:ext uri="{FF2B5EF4-FFF2-40B4-BE49-F238E27FC236}">
                <a16:creationId xmlns:a16="http://schemas.microsoft.com/office/drawing/2014/main" id="{542E2691-4EA9-40E0-A61C-2B7272C6EABE}"/>
              </a:ext>
            </a:extLst>
          </p:cNvPr>
          <p:cNvSpPr>
            <a:spLocks noChangeAspect="1"/>
          </p:cNvSpPr>
          <p:nvPr>
            <p:custDataLst>
              <p:tags r:id="rId87"/>
            </p:custDataLst>
          </p:nvPr>
        </p:nvSpPr>
        <p:spPr>
          <a:xfrm>
            <a:off x="5349758" y="2063951"/>
            <a:ext cx="539919" cy="539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PA_椭圆 13">
            <a:extLst>
              <a:ext uri="{FF2B5EF4-FFF2-40B4-BE49-F238E27FC236}">
                <a16:creationId xmlns:a16="http://schemas.microsoft.com/office/drawing/2014/main" id="{C0F119DC-CA69-41AC-9213-00ED89197CC9}"/>
              </a:ext>
            </a:extLst>
          </p:cNvPr>
          <p:cNvSpPr>
            <a:spLocks noChangeAspect="1"/>
          </p:cNvSpPr>
          <p:nvPr>
            <p:custDataLst>
              <p:tags r:id="rId88"/>
            </p:custDataLst>
          </p:nvPr>
        </p:nvSpPr>
        <p:spPr>
          <a:xfrm>
            <a:off x="5682565" y="2852888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PA_椭圆 14">
            <a:extLst>
              <a:ext uri="{FF2B5EF4-FFF2-40B4-BE49-F238E27FC236}">
                <a16:creationId xmlns:a16="http://schemas.microsoft.com/office/drawing/2014/main" id="{B2625569-F281-46D8-AB0A-3B3580B8493D}"/>
              </a:ext>
            </a:extLst>
          </p:cNvPr>
          <p:cNvSpPr>
            <a:spLocks noChangeAspect="1"/>
          </p:cNvSpPr>
          <p:nvPr>
            <p:custDataLst>
              <p:tags r:id="rId89"/>
            </p:custDataLst>
          </p:nvPr>
        </p:nvSpPr>
        <p:spPr>
          <a:xfrm>
            <a:off x="6330096" y="3305207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PA_椭圆 15">
            <a:extLst>
              <a:ext uri="{FF2B5EF4-FFF2-40B4-BE49-F238E27FC236}">
                <a16:creationId xmlns:a16="http://schemas.microsoft.com/office/drawing/2014/main" id="{95E3CF79-AEB2-4E91-8717-7656C9C6A8EC}"/>
              </a:ext>
            </a:extLst>
          </p:cNvPr>
          <p:cNvSpPr>
            <a:spLocks noChangeAspect="1"/>
          </p:cNvSpPr>
          <p:nvPr>
            <p:custDataLst>
              <p:tags r:id="rId90"/>
            </p:custDataLst>
          </p:nvPr>
        </p:nvSpPr>
        <p:spPr>
          <a:xfrm>
            <a:off x="6025375" y="4109860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PA_椭圆 16">
            <a:extLst>
              <a:ext uri="{FF2B5EF4-FFF2-40B4-BE49-F238E27FC236}">
                <a16:creationId xmlns:a16="http://schemas.microsoft.com/office/drawing/2014/main" id="{03496F99-EEDA-480E-A7DB-15A7EF81EFA8}"/>
              </a:ext>
            </a:extLst>
          </p:cNvPr>
          <p:cNvSpPr>
            <a:spLocks noChangeAspect="1"/>
          </p:cNvSpPr>
          <p:nvPr>
            <p:custDataLst>
              <p:tags r:id="rId91"/>
            </p:custDataLst>
          </p:nvPr>
        </p:nvSpPr>
        <p:spPr>
          <a:xfrm>
            <a:off x="5525443" y="3514702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PA_椭圆 17">
            <a:extLst>
              <a:ext uri="{FF2B5EF4-FFF2-40B4-BE49-F238E27FC236}">
                <a16:creationId xmlns:a16="http://schemas.microsoft.com/office/drawing/2014/main" id="{FC4E5907-817A-4D4B-877F-F527E585345E}"/>
              </a:ext>
            </a:extLst>
          </p:cNvPr>
          <p:cNvSpPr>
            <a:spLocks noChangeAspect="1"/>
          </p:cNvSpPr>
          <p:nvPr>
            <p:custDataLst>
              <p:tags r:id="rId92"/>
            </p:custDataLst>
          </p:nvPr>
        </p:nvSpPr>
        <p:spPr>
          <a:xfrm>
            <a:off x="5454024" y="3176653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PA_椭圆 18">
            <a:extLst>
              <a:ext uri="{FF2B5EF4-FFF2-40B4-BE49-F238E27FC236}">
                <a16:creationId xmlns:a16="http://schemas.microsoft.com/office/drawing/2014/main" id="{A4011608-0E75-4248-A3C6-36A2028DEA45}"/>
              </a:ext>
            </a:extLst>
          </p:cNvPr>
          <p:cNvSpPr>
            <a:spLocks noChangeAspect="1"/>
          </p:cNvSpPr>
          <p:nvPr>
            <p:custDataLst>
              <p:tags r:id="rId93"/>
            </p:custDataLst>
          </p:nvPr>
        </p:nvSpPr>
        <p:spPr>
          <a:xfrm>
            <a:off x="6667907" y="3795378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PA_椭圆 19">
            <a:extLst>
              <a:ext uri="{FF2B5EF4-FFF2-40B4-BE49-F238E27FC236}">
                <a16:creationId xmlns:a16="http://schemas.microsoft.com/office/drawing/2014/main" id="{E02C638F-3B46-4023-A027-1D21670CA430}"/>
              </a:ext>
            </a:extLst>
          </p:cNvPr>
          <p:cNvSpPr>
            <a:spLocks noChangeAspect="1"/>
          </p:cNvSpPr>
          <p:nvPr>
            <p:custDataLst>
              <p:tags r:id="rId94"/>
            </p:custDataLst>
          </p:nvPr>
        </p:nvSpPr>
        <p:spPr>
          <a:xfrm>
            <a:off x="6653623" y="2905022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PA_椭圆 20">
            <a:extLst>
              <a:ext uri="{FF2B5EF4-FFF2-40B4-BE49-F238E27FC236}">
                <a16:creationId xmlns:a16="http://schemas.microsoft.com/office/drawing/2014/main" id="{28F2A2EA-FC6E-48FC-AFB0-1BEA1965DD99}"/>
              </a:ext>
            </a:extLst>
          </p:cNvPr>
          <p:cNvSpPr>
            <a:spLocks noChangeAspect="1"/>
          </p:cNvSpPr>
          <p:nvPr>
            <p:custDataLst>
              <p:tags r:id="rId95"/>
            </p:custDataLst>
          </p:nvPr>
        </p:nvSpPr>
        <p:spPr>
          <a:xfrm>
            <a:off x="6910731" y="3219266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PA_椭圆 21">
            <a:extLst>
              <a:ext uri="{FF2B5EF4-FFF2-40B4-BE49-F238E27FC236}">
                <a16:creationId xmlns:a16="http://schemas.microsoft.com/office/drawing/2014/main" id="{1C0D3000-B7E9-4C98-A799-B8375F59FE80}"/>
              </a:ext>
            </a:extLst>
          </p:cNvPr>
          <p:cNvSpPr>
            <a:spLocks noChangeAspect="1"/>
          </p:cNvSpPr>
          <p:nvPr>
            <p:custDataLst>
              <p:tags r:id="rId96"/>
            </p:custDataLst>
          </p:nvPr>
        </p:nvSpPr>
        <p:spPr>
          <a:xfrm>
            <a:off x="7005956" y="3595406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PA_椭圆 22">
            <a:extLst>
              <a:ext uri="{FF2B5EF4-FFF2-40B4-BE49-F238E27FC236}">
                <a16:creationId xmlns:a16="http://schemas.microsoft.com/office/drawing/2014/main" id="{C9DE759D-4E87-48C6-8619-D7AE03C89179}"/>
              </a:ext>
            </a:extLst>
          </p:cNvPr>
          <p:cNvSpPr>
            <a:spLocks noChangeAspect="1"/>
          </p:cNvSpPr>
          <p:nvPr>
            <p:custDataLst>
              <p:tags r:id="rId97"/>
            </p:custDataLst>
          </p:nvPr>
        </p:nvSpPr>
        <p:spPr>
          <a:xfrm>
            <a:off x="7039285" y="2847888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PA_椭圆 23">
            <a:extLst>
              <a:ext uri="{FF2B5EF4-FFF2-40B4-BE49-F238E27FC236}">
                <a16:creationId xmlns:a16="http://schemas.microsoft.com/office/drawing/2014/main" id="{769B7C34-258C-41CC-B614-CF9ECC890100}"/>
              </a:ext>
            </a:extLst>
          </p:cNvPr>
          <p:cNvSpPr>
            <a:spLocks noChangeAspect="1"/>
          </p:cNvSpPr>
          <p:nvPr>
            <p:custDataLst>
              <p:tags r:id="rId98"/>
            </p:custDataLst>
          </p:nvPr>
        </p:nvSpPr>
        <p:spPr>
          <a:xfrm>
            <a:off x="6434604" y="2186073"/>
            <a:ext cx="397804" cy="3978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PA_椭圆 24">
            <a:extLst>
              <a:ext uri="{FF2B5EF4-FFF2-40B4-BE49-F238E27FC236}">
                <a16:creationId xmlns:a16="http://schemas.microsoft.com/office/drawing/2014/main" id="{6137BB27-96C7-4128-9758-71B97C1950A4}"/>
              </a:ext>
            </a:extLst>
          </p:cNvPr>
          <p:cNvSpPr>
            <a:spLocks noChangeAspect="1"/>
          </p:cNvSpPr>
          <p:nvPr>
            <p:custDataLst>
              <p:tags r:id="rId99"/>
            </p:custDataLst>
          </p:nvPr>
        </p:nvSpPr>
        <p:spPr>
          <a:xfrm>
            <a:off x="5182630" y="3405193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PA_椭圆 25">
            <a:extLst>
              <a:ext uri="{FF2B5EF4-FFF2-40B4-BE49-F238E27FC236}">
                <a16:creationId xmlns:a16="http://schemas.microsoft.com/office/drawing/2014/main" id="{2216A132-EFE6-45F2-9AC3-25A634D958CE}"/>
              </a:ext>
            </a:extLst>
          </p:cNvPr>
          <p:cNvSpPr>
            <a:spLocks noChangeAspect="1"/>
          </p:cNvSpPr>
          <p:nvPr>
            <p:custDataLst>
              <p:tags r:id="rId100"/>
            </p:custDataLst>
          </p:nvPr>
        </p:nvSpPr>
        <p:spPr>
          <a:xfrm>
            <a:off x="5853968" y="2291058"/>
            <a:ext cx="368757" cy="3687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PA_椭圆 26">
            <a:extLst>
              <a:ext uri="{FF2B5EF4-FFF2-40B4-BE49-F238E27FC236}">
                <a16:creationId xmlns:a16="http://schemas.microsoft.com/office/drawing/2014/main" id="{C11C9CA2-E178-45C7-8884-8646E04902F2}"/>
              </a:ext>
            </a:extLst>
          </p:cNvPr>
          <p:cNvSpPr>
            <a:spLocks noChangeAspect="1"/>
          </p:cNvSpPr>
          <p:nvPr>
            <p:custDataLst>
              <p:tags r:id="rId101"/>
            </p:custDataLst>
          </p:nvPr>
        </p:nvSpPr>
        <p:spPr>
          <a:xfrm>
            <a:off x="6565778" y="2563762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PA_椭圆 27">
            <a:extLst>
              <a:ext uri="{FF2B5EF4-FFF2-40B4-BE49-F238E27FC236}">
                <a16:creationId xmlns:a16="http://schemas.microsoft.com/office/drawing/2014/main" id="{AA0A07F2-5BC8-4A81-A6D0-DB58A104722D}"/>
              </a:ext>
            </a:extLst>
          </p:cNvPr>
          <p:cNvSpPr>
            <a:spLocks noChangeAspect="1"/>
          </p:cNvSpPr>
          <p:nvPr>
            <p:custDataLst>
              <p:tags r:id="rId102"/>
            </p:custDataLst>
          </p:nvPr>
        </p:nvSpPr>
        <p:spPr>
          <a:xfrm>
            <a:off x="6894306" y="2520911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PA_椭圆 28">
            <a:extLst>
              <a:ext uri="{FF2B5EF4-FFF2-40B4-BE49-F238E27FC236}">
                <a16:creationId xmlns:a16="http://schemas.microsoft.com/office/drawing/2014/main" id="{D4EEAEDF-6949-47B0-A62C-34419B959B83}"/>
              </a:ext>
            </a:extLst>
          </p:cNvPr>
          <p:cNvSpPr>
            <a:spLocks noChangeAspect="1"/>
          </p:cNvSpPr>
          <p:nvPr>
            <p:custDataLst>
              <p:tags r:id="rId103"/>
            </p:custDataLst>
          </p:nvPr>
        </p:nvSpPr>
        <p:spPr>
          <a:xfrm>
            <a:off x="5237386" y="2544716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PA_椭圆 29">
            <a:extLst>
              <a:ext uri="{FF2B5EF4-FFF2-40B4-BE49-F238E27FC236}">
                <a16:creationId xmlns:a16="http://schemas.microsoft.com/office/drawing/2014/main" id="{29806BB0-BA4F-4B1F-961F-093C55667A59}"/>
              </a:ext>
            </a:extLst>
          </p:cNvPr>
          <p:cNvSpPr>
            <a:spLocks noChangeAspect="1"/>
          </p:cNvSpPr>
          <p:nvPr>
            <p:custDataLst>
              <p:tags r:id="rId104"/>
            </p:custDataLst>
          </p:nvPr>
        </p:nvSpPr>
        <p:spPr>
          <a:xfrm>
            <a:off x="5132638" y="3092262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PA_椭圆 30">
            <a:extLst>
              <a:ext uri="{FF2B5EF4-FFF2-40B4-BE49-F238E27FC236}">
                <a16:creationId xmlns:a16="http://schemas.microsoft.com/office/drawing/2014/main" id="{95D623CE-2BB7-46F5-992E-6C13BED86F26}"/>
              </a:ext>
            </a:extLst>
          </p:cNvPr>
          <p:cNvSpPr>
            <a:spLocks noChangeAspect="1"/>
          </p:cNvSpPr>
          <p:nvPr>
            <p:custDataLst>
              <p:tags r:id="rId105"/>
            </p:custDataLst>
          </p:nvPr>
        </p:nvSpPr>
        <p:spPr>
          <a:xfrm>
            <a:off x="4846962" y="2930379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PA_椭圆 31">
            <a:extLst>
              <a:ext uri="{FF2B5EF4-FFF2-40B4-BE49-F238E27FC236}">
                <a16:creationId xmlns:a16="http://schemas.microsoft.com/office/drawing/2014/main" id="{8F61AD14-82E9-435E-8860-E0E04647AC87}"/>
              </a:ext>
            </a:extLst>
          </p:cNvPr>
          <p:cNvSpPr>
            <a:spLocks noChangeAspect="1"/>
          </p:cNvSpPr>
          <p:nvPr>
            <p:custDataLst>
              <p:tags r:id="rId106"/>
            </p:custDataLst>
          </p:nvPr>
        </p:nvSpPr>
        <p:spPr>
          <a:xfrm>
            <a:off x="4899337" y="2592330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PA_椭圆 32">
            <a:extLst>
              <a:ext uri="{FF2B5EF4-FFF2-40B4-BE49-F238E27FC236}">
                <a16:creationId xmlns:a16="http://schemas.microsoft.com/office/drawing/2014/main" id="{6E92E750-1928-42B2-8DD5-DF2B55222579}"/>
              </a:ext>
            </a:extLst>
          </p:cNvPr>
          <p:cNvSpPr>
            <a:spLocks noChangeAspect="1"/>
          </p:cNvSpPr>
          <p:nvPr>
            <p:custDataLst>
              <p:tags r:id="rId107"/>
            </p:custDataLst>
          </p:nvPr>
        </p:nvSpPr>
        <p:spPr>
          <a:xfrm>
            <a:off x="5170728" y="4030230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PA_椭圆 33">
            <a:extLst>
              <a:ext uri="{FF2B5EF4-FFF2-40B4-BE49-F238E27FC236}">
                <a16:creationId xmlns:a16="http://schemas.microsoft.com/office/drawing/2014/main" id="{655F748A-1146-4B63-964E-92BF2FEA96F0}"/>
              </a:ext>
            </a:extLst>
          </p:cNvPr>
          <p:cNvSpPr>
            <a:spLocks noChangeAspect="1"/>
          </p:cNvSpPr>
          <p:nvPr>
            <p:custDataLst>
              <p:tags r:id="rId108"/>
            </p:custDataLst>
          </p:nvPr>
        </p:nvSpPr>
        <p:spPr>
          <a:xfrm>
            <a:off x="4866007" y="3906438"/>
            <a:ext cx="344953" cy="34495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PA_椭圆 34">
            <a:extLst>
              <a:ext uri="{FF2B5EF4-FFF2-40B4-BE49-F238E27FC236}">
                <a16:creationId xmlns:a16="http://schemas.microsoft.com/office/drawing/2014/main" id="{96A08A0F-16B3-44EA-85ED-1058C6A8FBE6}"/>
              </a:ext>
            </a:extLst>
          </p:cNvPr>
          <p:cNvSpPr>
            <a:spLocks noChangeAspect="1"/>
          </p:cNvSpPr>
          <p:nvPr>
            <p:custDataLst>
              <p:tags r:id="rId109"/>
            </p:custDataLst>
          </p:nvPr>
        </p:nvSpPr>
        <p:spPr>
          <a:xfrm>
            <a:off x="5292977" y="3742591"/>
            <a:ext cx="319001" cy="31899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PA_椭圆 35">
            <a:extLst>
              <a:ext uri="{FF2B5EF4-FFF2-40B4-BE49-F238E27FC236}">
                <a16:creationId xmlns:a16="http://schemas.microsoft.com/office/drawing/2014/main" id="{3AEEBA90-4AFF-4E42-BA6A-AFF221D07C3B}"/>
              </a:ext>
            </a:extLst>
          </p:cNvPr>
          <p:cNvSpPr>
            <a:spLocks noChangeAspect="1"/>
          </p:cNvSpPr>
          <p:nvPr>
            <p:custDataLst>
              <p:tags r:id="rId110"/>
            </p:custDataLst>
          </p:nvPr>
        </p:nvSpPr>
        <p:spPr>
          <a:xfrm>
            <a:off x="5378680" y="2880804"/>
            <a:ext cx="319001" cy="31899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PA_椭圆 36">
            <a:extLst>
              <a:ext uri="{FF2B5EF4-FFF2-40B4-BE49-F238E27FC236}">
                <a16:creationId xmlns:a16="http://schemas.microsoft.com/office/drawing/2014/main" id="{F2C8D0A8-64DC-4AC0-B726-3B58CE04CAD4}"/>
              </a:ext>
            </a:extLst>
          </p:cNvPr>
          <p:cNvSpPr>
            <a:spLocks noChangeAspect="1"/>
          </p:cNvSpPr>
          <p:nvPr>
            <p:custDataLst>
              <p:tags r:id="rId111"/>
            </p:custDataLst>
          </p:nvPr>
        </p:nvSpPr>
        <p:spPr>
          <a:xfrm>
            <a:off x="6174874" y="2974541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PA_椭圆 37">
            <a:extLst>
              <a:ext uri="{FF2B5EF4-FFF2-40B4-BE49-F238E27FC236}">
                <a16:creationId xmlns:a16="http://schemas.microsoft.com/office/drawing/2014/main" id="{5D9DC503-469F-467D-B1CB-7EF1C3FAC968}"/>
              </a:ext>
            </a:extLst>
          </p:cNvPr>
          <p:cNvSpPr>
            <a:spLocks noChangeAspect="1"/>
          </p:cNvSpPr>
          <p:nvPr>
            <p:custDataLst>
              <p:tags r:id="rId112"/>
            </p:custDataLst>
          </p:nvPr>
        </p:nvSpPr>
        <p:spPr>
          <a:xfrm>
            <a:off x="6417695" y="3055483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PA_椭圆 38">
            <a:extLst>
              <a:ext uri="{FF2B5EF4-FFF2-40B4-BE49-F238E27FC236}">
                <a16:creationId xmlns:a16="http://schemas.microsoft.com/office/drawing/2014/main" id="{2E991C35-F29A-4797-AE91-F00D4984CF82}"/>
              </a:ext>
            </a:extLst>
          </p:cNvPr>
          <p:cNvSpPr>
            <a:spLocks noChangeAspect="1"/>
          </p:cNvSpPr>
          <p:nvPr>
            <p:custDataLst>
              <p:tags r:id="rId113"/>
            </p:custDataLst>
          </p:nvPr>
        </p:nvSpPr>
        <p:spPr>
          <a:xfrm>
            <a:off x="6241529" y="2726956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PA_椭圆 39">
            <a:extLst>
              <a:ext uri="{FF2B5EF4-FFF2-40B4-BE49-F238E27FC236}">
                <a16:creationId xmlns:a16="http://schemas.microsoft.com/office/drawing/2014/main" id="{158122D9-8815-48FE-8859-025A85590835}"/>
              </a:ext>
            </a:extLst>
          </p:cNvPr>
          <p:cNvSpPr>
            <a:spLocks noChangeAspect="1"/>
          </p:cNvSpPr>
          <p:nvPr>
            <p:custDataLst>
              <p:tags r:id="rId114"/>
            </p:custDataLst>
          </p:nvPr>
        </p:nvSpPr>
        <p:spPr>
          <a:xfrm>
            <a:off x="6179632" y="2241307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PA_椭圆 40">
            <a:extLst>
              <a:ext uri="{FF2B5EF4-FFF2-40B4-BE49-F238E27FC236}">
                <a16:creationId xmlns:a16="http://schemas.microsoft.com/office/drawing/2014/main" id="{BA02FCC3-0CD3-478F-BAB2-8C50920E963C}"/>
              </a:ext>
            </a:extLst>
          </p:cNvPr>
          <p:cNvSpPr>
            <a:spLocks noChangeAspect="1"/>
          </p:cNvSpPr>
          <p:nvPr>
            <p:custDataLst>
              <p:tags r:id="rId115"/>
            </p:custDataLst>
          </p:nvPr>
        </p:nvSpPr>
        <p:spPr>
          <a:xfrm>
            <a:off x="5979659" y="3874420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_椭圆 41">
            <a:extLst>
              <a:ext uri="{FF2B5EF4-FFF2-40B4-BE49-F238E27FC236}">
                <a16:creationId xmlns:a16="http://schemas.microsoft.com/office/drawing/2014/main" id="{1DB9657A-B422-48C1-BCAD-2BB9D90088AC}"/>
              </a:ext>
            </a:extLst>
          </p:cNvPr>
          <p:cNvSpPr>
            <a:spLocks noChangeAspect="1"/>
          </p:cNvSpPr>
          <p:nvPr>
            <p:custDataLst>
              <p:tags r:id="rId116"/>
            </p:custDataLst>
          </p:nvPr>
        </p:nvSpPr>
        <p:spPr>
          <a:xfrm>
            <a:off x="6232005" y="3898227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PA_椭圆 42">
            <a:extLst>
              <a:ext uri="{FF2B5EF4-FFF2-40B4-BE49-F238E27FC236}">
                <a16:creationId xmlns:a16="http://schemas.microsoft.com/office/drawing/2014/main" id="{BDAAFE98-208B-4CA5-A257-BE1B872EEC4C}"/>
              </a:ext>
            </a:extLst>
          </p:cNvPr>
          <p:cNvSpPr>
            <a:spLocks noChangeAspect="1"/>
          </p:cNvSpPr>
          <p:nvPr>
            <p:custDataLst>
              <p:tags r:id="rId117"/>
            </p:custDataLst>
          </p:nvPr>
        </p:nvSpPr>
        <p:spPr>
          <a:xfrm>
            <a:off x="6373656" y="4094630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PA_椭圆 43">
            <a:extLst>
              <a:ext uri="{FF2B5EF4-FFF2-40B4-BE49-F238E27FC236}">
                <a16:creationId xmlns:a16="http://schemas.microsoft.com/office/drawing/2014/main" id="{82F600D7-A385-467E-AFB3-485C05863DE4}"/>
              </a:ext>
            </a:extLst>
          </p:cNvPr>
          <p:cNvSpPr>
            <a:spLocks noChangeAspect="1"/>
          </p:cNvSpPr>
          <p:nvPr>
            <p:custDataLst>
              <p:tags r:id="rId118"/>
            </p:custDataLst>
          </p:nvPr>
        </p:nvSpPr>
        <p:spPr>
          <a:xfrm>
            <a:off x="6440313" y="4337453"/>
            <a:ext cx="264253" cy="2642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PA_椭圆 44">
            <a:extLst>
              <a:ext uri="{FF2B5EF4-FFF2-40B4-BE49-F238E27FC236}">
                <a16:creationId xmlns:a16="http://schemas.microsoft.com/office/drawing/2014/main" id="{585C9AE5-6081-47F5-9482-4F7511799488}"/>
              </a:ext>
            </a:extLst>
          </p:cNvPr>
          <p:cNvSpPr>
            <a:spLocks noChangeAspect="1"/>
          </p:cNvSpPr>
          <p:nvPr>
            <p:custDataLst>
              <p:tags r:id="rId119"/>
            </p:custDataLst>
          </p:nvPr>
        </p:nvSpPr>
        <p:spPr>
          <a:xfrm>
            <a:off x="5151221" y="285307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PA_椭圆 45">
            <a:extLst>
              <a:ext uri="{FF2B5EF4-FFF2-40B4-BE49-F238E27FC236}">
                <a16:creationId xmlns:a16="http://schemas.microsoft.com/office/drawing/2014/main" id="{FEBDB9D8-381D-454F-B536-A8DD67D27375}"/>
              </a:ext>
            </a:extLst>
          </p:cNvPr>
          <p:cNvSpPr>
            <a:spLocks noChangeAspect="1"/>
          </p:cNvSpPr>
          <p:nvPr>
            <p:custDataLst>
              <p:tags r:id="rId120"/>
            </p:custDataLst>
          </p:nvPr>
        </p:nvSpPr>
        <p:spPr>
          <a:xfrm>
            <a:off x="4970753" y="334870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PA_椭圆 46">
            <a:extLst>
              <a:ext uri="{FF2B5EF4-FFF2-40B4-BE49-F238E27FC236}">
                <a16:creationId xmlns:a16="http://schemas.microsoft.com/office/drawing/2014/main" id="{8728CD85-73B8-45A1-91A7-C51365A02716}"/>
              </a:ext>
            </a:extLst>
          </p:cNvPr>
          <p:cNvSpPr>
            <a:spLocks noChangeAspect="1"/>
          </p:cNvSpPr>
          <p:nvPr>
            <p:custDataLst>
              <p:tags r:id="rId121"/>
            </p:custDataLst>
          </p:nvPr>
        </p:nvSpPr>
        <p:spPr>
          <a:xfrm>
            <a:off x="5060758" y="370533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PA_椭圆 47">
            <a:extLst>
              <a:ext uri="{FF2B5EF4-FFF2-40B4-BE49-F238E27FC236}">
                <a16:creationId xmlns:a16="http://schemas.microsoft.com/office/drawing/2014/main" id="{906A3FBA-828F-418F-9EAE-58533EB651F6}"/>
              </a:ext>
            </a:extLst>
          </p:cNvPr>
          <p:cNvSpPr>
            <a:spLocks noChangeAspect="1"/>
          </p:cNvSpPr>
          <p:nvPr>
            <p:custDataLst>
              <p:tags r:id="rId122"/>
            </p:custDataLst>
          </p:nvPr>
        </p:nvSpPr>
        <p:spPr>
          <a:xfrm>
            <a:off x="4865548" y="3567261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PA_椭圆 49">
            <a:extLst>
              <a:ext uri="{FF2B5EF4-FFF2-40B4-BE49-F238E27FC236}">
                <a16:creationId xmlns:a16="http://schemas.microsoft.com/office/drawing/2014/main" id="{724605C9-E722-47E0-84EE-05A898110E7C}"/>
              </a:ext>
            </a:extLst>
          </p:cNvPr>
          <p:cNvSpPr>
            <a:spLocks noChangeAspect="1"/>
          </p:cNvSpPr>
          <p:nvPr>
            <p:custDataLst>
              <p:tags r:id="rId123"/>
            </p:custDataLst>
          </p:nvPr>
        </p:nvSpPr>
        <p:spPr>
          <a:xfrm>
            <a:off x="5570212" y="266738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PA_椭圆 50">
            <a:extLst>
              <a:ext uri="{FF2B5EF4-FFF2-40B4-BE49-F238E27FC236}">
                <a16:creationId xmlns:a16="http://schemas.microsoft.com/office/drawing/2014/main" id="{34A5FF7E-D147-4753-86ED-B09A7536313E}"/>
              </a:ext>
            </a:extLst>
          </p:cNvPr>
          <p:cNvSpPr>
            <a:spLocks noChangeAspect="1"/>
          </p:cNvSpPr>
          <p:nvPr>
            <p:custDataLst>
              <p:tags r:id="rId124"/>
            </p:custDataLst>
          </p:nvPr>
        </p:nvSpPr>
        <p:spPr>
          <a:xfrm>
            <a:off x="5832082" y="2643576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PA_椭圆 51">
            <a:extLst>
              <a:ext uri="{FF2B5EF4-FFF2-40B4-BE49-F238E27FC236}">
                <a16:creationId xmlns:a16="http://schemas.microsoft.com/office/drawing/2014/main" id="{5E22D38C-FE18-4EBD-854B-70B3365DA38D}"/>
              </a:ext>
            </a:extLst>
          </p:cNvPr>
          <p:cNvSpPr>
            <a:spLocks noChangeAspect="1"/>
          </p:cNvSpPr>
          <p:nvPr>
            <p:custDataLst>
              <p:tags r:id="rId125"/>
            </p:custDataLst>
          </p:nvPr>
        </p:nvSpPr>
        <p:spPr>
          <a:xfrm>
            <a:off x="6027293" y="2814981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PA_椭圆 52">
            <a:extLst>
              <a:ext uri="{FF2B5EF4-FFF2-40B4-BE49-F238E27FC236}">
                <a16:creationId xmlns:a16="http://schemas.microsoft.com/office/drawing/2014/main" id="{45F84358-C1C7-4E88-87F1-EDE4C94C5247}"/>
              </a:ext>
            </a:extLst>
          </p:cNvPr>
          <p:cNvSpPr>
            <a:spLocks noChangeAspect="1"/>
          </p:cNvSpPr>
          <p:nvPr>
            <p:custDataLst>
              <p:tags r:id="rId126"/>
            </p:custDataLst>
          </p:nvPr>
        </p:nvSpPr>
        <p:spPr>
          <a:xfrm>
            <a:off x="6070145" y="2576918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PA_椭圆 53">
            <a:extLst>
              <a:ext uri="{FF2B5EF4-FFF2-40B4-BE49-F238E27FC236}">
                <a16:creationId xmlns:a16="http://schemas.microsoft.com/office/drawing/2014/main" id="{7E92BF5A-F301-4DE4-86F1-CAD7CB621355}"/>
              </a:ext>
            </a:extLst>
          </p:cNvPr>
          <p:cNvSpPr>
            <a:spLocks noChangeAspect="1"/>
          </p:cNvSpPr>
          <p:nvPr>
            <p:custDataLst>
              <p:tags r:id="rId127"/>
            </p:custDataLst>
          </p:nvPr>
        </p:nvSpPr>
        <p:spPr>
          <a:xfrm>
            <a:off x="6284403" y="2500738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PA_椭圆 54">
            <a:extLst>
              <a:ext uri="{FF2B5EF4-FFF2-40B4-BE49-F238E27FC236}">
                <a16:creationId xmlns:a16="http://schemas.microsoft.com/office/drawing/2014/main" id="{09F1FBB3-2DD5-428E-A4BD-002689B000BF}"/>
              </a:ext>
            </a:extLst>
          </p:cNvPr>
          <p:cNvSpPr>
            <a:spLocks noChangeAspect="1"/>
          </p:cNvSpPr>
          <p:nvPr>
            <p:custDataLst>
              <p:tags r:id="rId128"/>
            </p:custDataLst>
          </p:nvPr>
        </p:nvSpPr>
        <p:spPr>
          <a:xfrm>
            <a:off x="6465331" y="284354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PA_椭圆 55">
            <a:extLst>
              <a:ext uri="{FF2B5EF4-FFF2-40B4-BE49-F238E27FC236}">
                <a16:creationId xmlns:a16="http://schemas.microsoft.com/office/drawing/2014/main" id="{94866DE3-80B4-42EB-AE09-8D092AF0D070}"/>
              </a:ext>
            </a:extLst>
          </p:cNvPr>
          <p:cNvSpPr>
            <a:spLocks noChangeAspect="1"/>
          </p:cNvSpPr>
          <p:nvPr>
            <p:custDataLst>
              <p:tags r:id="rId129"/>
            </p:custDataLst>
          </p:nvPr>
        </p:nvSpPr>
        <p:spPr>
          <a:xfrm>
            <a:off x="6684349" y="336728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PA_椭圆 56">
            <a:extLst>
              <a:ext uri="{FF2B5EF4-FFF2-40B4-BE49-F238E27FC236}">
                <a16:creationId xmlns:a16="http://schemas.microsoft.com/office/drawing/2014/main" id="{84FD2B5E-8BE8-41CB-B335-7A0B6A99D701}"/>
              </a:ext>
            </a:extLst>
          </p:cNvPr>
          <p:cNvSpPr>
            <a:spLocks noChangeAspect="1"/>
          </p:cNvSpPr>
          <p:nvPr>
            <p:custDataLst>
              <p:tags r:id="rId130"/>
            </p:custDataLst>
          </p:nvPr>
        </p:nvSpPr>
        <p:spPr>
          <a:xfrm>
            <a:off x="6784336" y="3557737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PA_椭圆 57">
            <a:extLst>
              <a:ext uri="{FF2B5EF4-FFF2-40B4-BE49-F238E27FC236}">
                <a16:creationId xmlns:a16="http://schemas.microsoft.com/office/drawing/2014/main" id="{59BB3CB5-D766-4541-9A58-F6893356F02D}"/>
              </a:ext>
            </a:extLst>
          </p:cNvPr>
          <p:cNvSpPr>
            <a:spLocks noChangeAspect="1"/>
          </p:cNvSpPr>
          <p:nvPr>
            <p:custDataLst>
              <p:tags r:id="rId131"/>
            </p:custDataLst>
          </p:nvPr>
        </p:nvSpPr>
        <p:spPr>
          <a:xfrm>
            <a:off x="6546273" y="3610112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PA_椭圆 58">
            <a:extLst>
              <a:ext uri="{FF2B5EF4-FFF2-40B4-BE49-F238E27FC236}">
                <a16:creationId xmlns:a16="http://schemas.microsoft.com/office/drawing/2014/main" id="{B6B5606D-25A4-4024-82F1-AF83E988779A}"/>
              </a:ext>
            </a:extLst>
          </p:cNvPr>
          <p:cNvSpPr>
            <a:spLocks noChangeAspect="1"/>
          </p:cNvSpPr>
          <p:nvPr>
            <p:custDataLst>
              <p:tags r:id="rId132"/>
            </p:custDataLst>
          </p:nvPr>
        </p:nvSpPr>
        <p:spPr>
          <a:xfrm>
            <a:off x="6451046" y="3810085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PA_椭圆 59">
            <a:extLst>
              <a:ext uri="{FF2B5EF4-FFF2-40B4-BE49-F238E27FC236}">
                <a16:creationId xmlns:a16="http://schemas.microsoft.com/office/drawing/2014/main" id="{10902E55-4BAB-4253-9B87-28E6FA40C9D5}"/>
              </a:ext>
            </a:extLst>
          </p:cNvPr>
          <p:cNvSpPr>
            <a:spLocks noChangeAspect="1"/>
          </p:cNvSpPr>
          <p:nvPr>
            <p:custDataLst>
              <p:tags r:id="rId133"/>
            </p:custDataLst>
          </p:nvPr>
        </p:nvSpPr>
        <p:spPr>
          <a:xfrm>
            <a:off x="6312971" y="363391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PA_椭圆 60">
            <a:extLst>
              <a:ext uri="{FF2B5EF4-FFF2-40B4-BE49-F238E27FC236}">
                <a16:creationId xmlns:a16="http://schemas.microsoft.com/office/drawing/2014/main" id="{93F84D65-AEC2-4F05-A7D8-C2A0EF88F7E8}"/>
              </a:ext>
            </a:extLst>
          </p:cNvPr>
          <p:cNvSpPr>
            <a:spLocks noChangeAspect="1"/>
          </p:cNvSpPr>
          <p:nvPr>
            <p:custDataLst>
              <p:tags r:id="rId134"/>
            </p:custDataLst>
          </p:nvPr>
        </p:nvSpPr>
        <p:spPr>
          <a:xfrm>
            <a:off x="6084430" y="3672009"/>
            <a:ext cx="243287" cy="24328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PA_椭圆 61">
            <a:extLst>
              <a:ext uri="{FF2B5EF4-FFF2-40B4-BE49-F238E27FC236}">
                <a16:creationId xmlns:a16="http://schemas.microsoft.com/office/drawing/2014/main" id="{7BFD1318-D089-4DA4-9D7F-9ABDBA08C6D8}"/>
              </a:ext>
            </a:extLst>
          </p:cNvPr>
          <p:cNvSpPr>
            <a:spLocks noChangeAspect="1"/>
          </p:cNvSpPr>
          <p:nvPr>
            <p:custDataLst>
              <p:tags r:id="rId135"/>
            </p:custDataLst>
          </p:nvPr>
        </p:nvSpPr>
        <p:spPr>
          <a:xfrm>
            <a:off x="5869799" y="3686612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PA_椭圆 64">
            <a:extLst>
              <a:ext uri="{FF2B5EF4-FFF2-40B4-BE49-F238E27FC236}">
                <a16:creationId xmlns:a16="http://schemas.microsoft.com/office/drawing/2014/main" id="{0FEE1DEB-7F51-40ED-B777-711CBEC0E571}"/>
              </a:ext>
            </a:extLst>
          </p:cNvPr>
          <p:cNvSpPr>
            <a:spLocks noChangeAspect="1"/>
          </p:cNvSpPr>
          <p:nvPr>
            <p:custDataLst>
              <p:tags r:id="rId136"/>
            </p:custDataLst>
          </p:nvPr>
        </p:nvSpPr>
        <p:spPr>
          <a:xfrm>
            <a:off x="5807903" y="4438891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PA_椭圆 65">
            <a:extLst>
              <a:ext uri="{FF2B5EF4-FFF2-40B4-BE49-F238E27FC236}">
                <a16:creationId xmlns:a16="http://schemas.microsoft.com/office/drawing/2014/main" id="{3993529C-0DD7-4736-9D18-7A3778FFE12C}"/>
              </a:ext>
            </a:extLst>
          </p:cNvPr>
          <p:cNvSpPr>
            <a:spLocks noChangeAspect="1"/>
          </p:cNvSpPr>
          <p:nvPr>
            <p:custDataLst>
              <p:tags r:id="rId137"/>
            </p:custDataLst>
          </p:nvPr>
        </p:nvSpPr>
        <p:spPr>
          <a:xfrm>
            <a:off x="6017399" y="4448413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PA_椭圆 66">
            <a:extLst>
              <a:ext uri="{FF2B5EF4-FFF2-40B4-BE49-F238E27FC236}">
                <a16:creationId xmlns:a16="http://schemas.microsoft.com/office/drawing/2014/main" id="{F8B8CBA8-9B33-4A56-9AB2-282A2A9CBCEB}"/>
              </a:ext>
            </a:extLst>
          </p:cNvPr>
          <p:cNvSpPr>
            <a:spLocks noChangeAspect="1"/>
          </p:cNvSpPr>
          <p:nvPr>
            <p:custDataLst>
              <p:tags r:id="rId138"/>
            </p:custDataLst>
          </p:nvPr>
        </p:nvSpPr>
        <p:spPr>
          <a:xfrm>
            <a:off x="6231655" y="4443653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PA_椭圆 67">
            <a:extLst>
              <a:ext uri="{FF2B5EF4-FFF2-40B4-BE49-F238E27FC236}">
                <a16:creationId xmlns:a16="http://schemas.microsoft.com/office/drawing/2014/main" id="{23249F42-4B27-470E-BB43-EB831EBD1330}"/>
              </a:ext>
            </a:extLst>
          </p:cNvPr>
          <p:cNvSpPr>
            <a:spLocks noChangeAspect="1"/>
          </p:cNvSpPr>
          <p:nvPr>
            <p:custDataLst>
              <p:tags r:id="rId139"/>
            </p:custDataLst>
          </p:nvPr>
        </p:nvSpPr>
        <p:spPr>
          <a:xfrm>
            <a:off x="6622078" y="4153216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PA_椭圆 68">
            <a:extLst>
              <a:ext uri="{FF2B5EF4-FFF2-40B4-BE49-F238E27FC236}">
                <a16:creationId xmlns:a16="http://schemas.microsoft.com/office/drawing/2014/main" id="{DDCA0C75-5FF5-4680-B0C5-C861BF6A1901}"/>
              </a:ext>
            </a:extLst>
          </p:cNvPr>
          <p:cNvSpPr>
            <a:spLocks noChangeAspect="1"/>
          </p:cNvSpPr>
          <p:nvPr>
            <p:custDataLst>
              <p:tags r:id="rId140"/>
            </p:custDataLst>
          </p:nvPr>
        </p:nvSpPr>
        <p:spPr>
          <a:xfrm>
            <a:off x="6831573" y="4172261"/>
            <a:ext cx="226847" cy="2268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PA_任意多边形 140">
            <a:extLst>
              <a:ext uri="{FF2B5EF4-FFF2-40B4-BE49-F238E27FC236}">
                <a16:creationId xmlns:a16="http://schemas.microsoft.com/office/drawing/2014/main" id="{D326279F-5425-4AA3-8549-4F4B795851AA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0" y="893"/>
            <a:ext cx="12188825" cy="6856214"/>
          </a:xfrm>
          <a:custGeom>
            <a:avLst/>
            <a:gdLst>
              <a:gd name="connsiteX0" fmla="*/ 6092013 w 12192000"/>
              <a:gd name="connsiteY0" fmla="*/ 2275911 h 6858000"/>
              <a:gd name="connsiteX1" fmla="*/ 5098030 w 12192000"/>
              <a:gd name="connsiteY1" fmla="*/ 2772902 h 6858000"/>
              <a:gd name="connsiteX2" fmla="*/ 5098030 w 12192000"/>
              <a:gd name="connsiteY2" fmla="*/ 4084955 h 6858000"/>
              <a:gd name="connsiteX3" fmla="*/ 6092013 w 12192000"/>
              <a:gd name="connsiteY3" fmla="*/ 4581947 h 6858000"/>
              <a:gd name="connsiteX4" fmla="*/ 7085996 w 12192000"/>
              <a:gd name="connsiteY4" fmla="*/ 4084955 h 6858000"/>
              <a:gd name="connsiteX5" fmla="*/ 7085996 w 12192000"/>
              <a:gd name="connsiteY5" fmla="*/ 2772902 h 6858000"/>
              <a:gd name="connsiteX6" fmla="*/ 6092013 w 12192000"/>
              <a:gd name="connsiteY6" fmla="*/ 2275911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6092013" y="2275911"/>
                </a:moveTo>
                <a:cubicBezTo>
                  <a:pt x="5896070" y="2275914"/>
                  <a:pt x="5155387" y="2678983"/>
                  <a:pt x="5098030" y="2772902"/>
                </a:cubicBezTo>
                <a:cubicBezTo>
                  <a:pt x="5040673" y="2866821"/>
                  <a:pt x="5040675" y="3982010"/>
                  <a:pt x="5098030" y="4084955"/>
                </a:cubicBezTo>
                <a:cubicBezTo>
                  <a:pt x="5155385" y="4187900"/>
                  <a:pt x="5941199" y="4572923"/>
                  <a:pt x="6092013" y="4581947"/>
                </a:cubicBezTo>
                <a:cubicBezTo>
                  <a:pt x="6242827" y="4590970"/>
                  <a:pt x="7016413" y="4169388"/>
                  <a:pt x="7085996" y="4084955"/>
                </a:cubicBezTo>
                <a:cubicBezTo>
                  <a:pt x="7155580" y="4000522"/>
                  <a:pt x="7152377" y="2875848"/>
                  <a:pt x="7085996" y="2772902"/>
                </a:cubicBezTo>
                <a:cubicBezTo>
                  <a:pt x="7019616" y="2669956"/>
                  <a:pt x="6287957" y="2275909"/>
                  <a:pt x="6092013" y="22759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3D2E6C4C-B45A-41AD-A3F8-26FF044E98D3}"/>
              </a:ext>
            </a:extLst>
          </p:cNvPr>
          <p:cNvPicPr>
            <a:picLocks/>
          </p:cNvPicPr>
          <p:nvPr>
            <p:custDataLst>
              <p:tags r:id="rId142"/>
            </p:custDataLst>
          </p:nvPr>
        </p:nvPicPr>
        <p:blipFill>
          <a:blip r:embed="rId1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3206" y="2983070"/>
            <a:ext cx="1322412" cy="891859"/>
          </a:xfrm>
          <a:prstGeom prst="rect">
            <a:avLst/>
          </a:prstGeom>
        </p:spPr>
      </p:pic>
      <p:sp>
        <p:nvSpPr>
          <p:cNvPr id="143" name="PA_同心圆 142">
            <a:extLst>
              <a:ext uri="{FF2B5EF4-FFF2-40B4-BE49-F238E27FC236}">
                <a16:creationId xmlns:a16="http://schemas.microsoft.com/office/drawing/2014/main" id="{8E516217-F65C-4D3C-81D7-2F2D3E3D7655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4345733" y="1701097"/>
            <a:ext cx="3497361" cy="3497361"/>
          </a:xfrm>
          <a:prstGeom prst="donut">
            <a:avLst>
              <a:gd name="adj" fmla="val 311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PA_矩形 143">
            <a:extLst>
              <a:ext uri="{FF2B5EF4-FFF2-40B4-BE49-F238E27FC236}">
                <a16:creationId xmlns:a16="http://schemas.microsoft.com/office/drawing/2014/main" id="{5287B47B-A95E-4449-B197-2EB2FC0D7F6A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5532649" y="45494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元旦总结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5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93 0.03704 L -2.42772E-6 -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7" y="-185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10211 0.11065 L -3.36806E-6 1.1111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5" y="-55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928 0.08565 L -0.00417 -0.0115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48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9 0.09907 L 3.93071E-6 1.481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9" y="-495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5486 -0.04653 L -1.90154E-7 1.48148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6" y="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635 -0.11829 L -4.10263E-6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1" y="590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 -0.06157 L 2.53451E-6 -4.07407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307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2709 -0.15393 L -3.93332E-6 -3.703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" y="768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8" presetClass="emph" presetSubtype="0" accel="1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900000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6" presetClass="emph" presetSubtype="0" decel="8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1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1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91667E-6 2.59259E-6 L -0.00052 0.01666 " pathEditMode="relative">
                                      <p:cBhvr from="" to="">
                                        <p:cTn id="3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4.58333E-6 3.7037E-6 L 0.00079 0.01898 " pathEditMode="relative">
                                      <p:cBhvr from="" to="">
                                        <p:cTn id="3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-2.70833E-6 -1.85185E-6 L -0.00065 0.01597 " pathEditMode="relative">
                                      <p:cBhvr from="" to=""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2.70833E-6 -3.7037E-7 L -0.0013 0.01875 " pathEditMode="relative">
                                      <p:cBhvr from="" to=""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1.45833E-6 1.48148E-6 L -1.45833E-6 0.01944 " pathEditMode="relative">
                                      <p:cBhvr from="" to="">
                                        <p:cTn id="3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-7.40741E-7 L 0.00144 0.01644 " pathEditMode="relative">
                                      <p:cBhvr from="" to="">
                                        <p:cTn id="3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3.95833E-6 -3.7037E-6 L -3.95833E-6 0.01019 " pathEditMode="relative">
                                      <p:cBhvr from="" to="">
                                        <p:cTn id="3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79167E-6 2.59259E-6 L 4.79167E-6 0.0118 " pathEditMode="relative">
                                      <p:cBhvr from="" to="">
                                        <p:cTn id="3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91667E-6 3.33333E-6 L 2.91667E-6 0.01666 " pathEditMode="relative">
                                      <p:cBhvr from="" to="">
                                        <p:cTn id="3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1.25E-6 -1.48148E-6 L -1.25E-6 0.02292 " pathEditMode="relative">
                                      <p:cBhvr from="" to="">
                                        <p:cTn id="3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25E-6 4.07407E-6 L 0.00065 0.01666 " pathEditMode="relative">
                                      <p:cBhvr from="" to="">
                                        <p:cTn id="3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2.29167E-6 7.40741E-7 L -0.00091 0.01204 " pathEditMode="relative">
                                      <p:cBhvr from="" to="">
                                        <p:cTn id="3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58333E-6 -1.48148E-6 L -0.00066 0.01088 " pathEditMode="relative">
                                      <p:cBhvr from="" to="">
                                        <p:cTn id="3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2.70833E-6 1.85185E-6 L 0.00052 0.01551 " pathEditMode="relative">
                                      <p:cBhvr from="" to="">
                                        <p:cTn id="3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1.25E-6 2.59259E-6 L -1.25E-6 0.01227 " pathEditMode="relative">
                                      <p:cBhvr from="" to="">
                                        <p:cTn id="3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-7.40741E-7 L 0.00026 0.01181 " pathEditMode="relative">
                                      <p:cBhvr from="" to="">
                                        <p:cTn id="3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3.54167E-6 -2.59259E-6 L 0.00039 0.01621 " pathEditMode="relative">
                                      <p:cBhvr from="" to="">
                                        <p:cTn id="3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79167E-6 -1.48148E-6 L 0.00039 0.01273 " pathEditMode="relative">
                                      <p:cBhvr from="" to="">
                                        <p:cTn id="3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4.58333E-6 -3.7037E-6 L -0.00013 0.01621 " pathEditMode="relative">
                                      <p:cBhvr from="" to="">
                                        <p:cTn id="3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4.58333E-6 7.40741E-7 L 0.00027 0.01088 " pathEditMode="relative">
                                      <p:cBhvr from="" to="">
                                        <p:cTn id="3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79167E-6 4.81481E-6 L -0.00079 0.01111 " pathEditMode="relative">
                                      <p:cBhvr from="" to="">
                                        <p:cTn id="3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4.16667E-7 -1.85185E-6 L -0.00039 0.0132 " pathEditMode="relative">
                                      <p:cBhvr from="" to="">
                                        <p:cTn id="3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375E-6 -1.48148E-6 L 0.00026 0.01482 " pathEditMode="relative">
                                      <p:cBhvr from="" to="">
                                        <p:cTn id="3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2.08333E-7 -3.7037E-7 L -2.08333E-7 0.01273 " pathEditMode="relative">
                                      <p:cBhvr from="" to="">
                                        <p:cTn id="3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4.58333E-6 -1.48148E-6 L 0.00118 0.01783 " pathEditMode="relative">
                                      <p:cBhvr from="" to="">
                                        <p:cTn id="3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1.48148E-6 L -0.00039 0.00833 " pathEditMode="relative">
                                      <p:cBhvr from="" to="">
                                        <p:cTn id="3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4.375E-6 3.7037E-7 L 0.00105 0.01528 " pathEditMode="relative">
                                      <p:cBhvr from="" to="">
                                        <p:cTn id="3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-2.08333E-7 3.7037E-6 L -0.00052 0.01689 " pathEditMode="relative">
                                      <p:cBhvr from="" to="">
                                        <p:cTn id="3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29167E-6 0 L 2.29167E-6 0.0125 " pathEditMode="relative">
                                      <p:cBhvr from="" to="">
                                        <p:cTn id="3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4.79167E-6 3.7037E-6 L -0.0004 0.01713 " pathEditMode="relative">
                                      <p:cBhvr from="" to="">
                                        <p:cTn id="3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33333E-6 -4.81481E-6 L 0.00013 0.00741 " pathEditMode="relative">
                                      <p:cBhvr from="" to="">
                                        <p:cTn id="3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3.125E-6 3.7037E-7 L -3.125E-6 0.01366 " pathEditMode="relative">
                                      <p:cBhvr from="" to="">
                                        <p:cTn id="3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1.11022E-16 -2.96296E-6 L 0.00013 0.01204 " pathEditMode="relative">
                                      <p:cBhvr from="" to="">
                                        <p:cTn id="3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6.25E-7 3.7037E-6 L 0.00065 0.01203 " pathEditMode="relative">
                                      <p:cBhvr from="" to="">
                                        <p:cTn id="3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2.08333E-7 -4.81481E-6 L -0.00026 0.01204 " pathEditMode="relative">
                                      <p:cBhvr from="" to="">
                                        <p:cTn id="3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6 7.40741E-7 L 0.00039 0.01157 " pathEditMode="relative">
                                      <p:cBhvr from="" to="">
                                        <p:cTn id="3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2.91667E-6 7.40741E-7 L 2.91667E-6 0.0081 " pathEditMode="relative">
                                      <p:cBhvr from="" to="">
                                        <p:cTn id="3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3.125E-6 2.96296E-6 L -0.00065 0.01597 " pathEditMode="relative">
                                      <p:cBhvr from="" to="">
                                        <p:cTn id="3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3.75E-6 4.07407E-6 L 3.75E-6 0.01458 " pathEditMode="relative">
                                      <p:cBhvr from="" to="">
                                        <p:cTn id="3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2.08333E-6 -4.81481E-6 L -2.08333E-6 0.01204 " pathEditMode="relative">
                                      <p:cBhvr from="" to="">
                                        <p:cTn id="3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-4.81481E-6 L -0.00013 0.01274 " pathEditMode="relative">
                                      <p:cBhvr from="" to="">
                                        <p:cTn id="3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4.375E-6 7.40741E-7 L -0.00026 0.01296 " pathEditMode="relative">
                                      <p:cBhvr from="" to="">
                                        <p:cTn id="3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5.55112E-17 -4.81481E-6 L 0.00013 0.01436 " pathEditMode="relative">
                                      <p:cBhvr from="" to="">
                                        <p:cTn id="3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2.91667E-6 -1.48148E-6 L 0.00039 0.01366 " pathEditMode="relative">
                                      <p:cBhvr from="" to="">
                                        <p:cTn id="3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2.08333E-7 -4.07407E-6 L 0.00013 0.01343 " pathEditMode="relative">
                                      <p:cBhvr from="" to="">
                                        <p:cTn id="3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7.40741E-7 L -0.00039 0.01296 " pathEditMode="relative">
                                      <p:cBhvr from="" to="">
                                        <p:cTn id="3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-2.70833E-6 2.96296E-6 L 0.00104 0.01365 " pathEditMode="relative">
                                      <p:cBhvr from="" to="">
                                        <p:cTn id="4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3.33333E-6 1.85185E-6 L 0.00065 0.00995 " pathEditMode="relative">
                                      <p:cBhvr from="" to="">
                                        <p:cTn id="4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4.58333E-6 4.07407E-6 L -4.58333E-6 0.0118 " pathEditMode="relative">
                                      <p:cBhvr from="" to="">
                                        <p:cTn id="4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-8.33333E-7 4.07407E-6 L -0.00013 0.0118 " pathEditMode="relative">
                                      <p:cBhvr from="" to="">
                                        <p:cTn id="40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0" presetClass="entr" presetSubtype="0" decel="10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-2.59259E-6 L -0.00026 0.01343 " pathEditMode="relative">
                                      <p:cBhvr from="" to="">
                                        <p:cTn id="4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0" presetClass="entr" presetSubtype="0" decel="100000" autoRev="1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2.5E-6 -2.59259E-6 L 2.5E-6 0.01435 " pathEditMode="relative">
                                      <p:cBhvr from="" to="">
                                        <p:cTn id="4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entr" presetSubtype="0" decel="100000" autoRev="1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-6.25E-7 4.81481E-6 L -0.00013 0.01157 " pathEditMode="relative">
                                      <p:cBhvr from="" to="">
                                        <p:cTn id="4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entr" presetSubtype="0" decel="100000" autoRev="1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1.45833E-6 -4.81481E-6 L 0.00013 0.01042 " pathEditMode="relative">
                                      <p:cBhvr from="" to="">
                                        <p:cTn id="4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0" presetClass="entr" presetSubtype="0" decel="100000" autoRev="1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2.29167E-6 2.22222E-6 L -0.00065 0.01875 " pathEditMode="relative">
                                      <p:cBhvr from="" to="">
                                        <p:cTn id="4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0" presetClass="entr" presetSubtype="0" decel="10000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3.7037E-7 L -0.00026 0.01088 " pathEditMode="relative">
                                      <p:cBhvr from="" to="">
                                        <p:cTn id="4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xit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64" presetClass="path" presetSubtype="0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2.95129E-6 -4.81481E-6 L 2.95129E-6 -0.11666 " pathEditMode="relative" rAng="0" ptsTypes="AA">
                                      <p:cBhvr>
                                        <p:cTn id="42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25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xit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64" presetClass="path" presetSubtype="0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3.46184E-6 -1.85185E-6 L -3.46184E-6 -0.11666 " pathEditMode="relative" rAng="0" ptsTypes="AA">
                                      <p:cBhvr>
                                        <p:cTn id="43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xit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64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99583E-6 1.11111E-6 L 3.99583E-6 -0.11667 " pathEditMode="relative" rAng="0" ptsTypes="AA">
                                      <p:cBhvr>
                                        <p:cTn id="44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2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22" presetClass="exit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64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3063E-6 4.07407E-6 L 1.63063E-6 -0.11667 " pathEditMode="relative" rAng="0" ptsTypes="AA">
                                      <p:cBhvr>
                                        <p:cTn id="454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2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xit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64" presetClass="pat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05809E-6 2.22222E-6 L 3.05809E-6 -0.11667 " pathEditMode="relative" rAng="0" ptsTypes="AA">
                                      <p:cBhvr>
                                        <p:cTn id="46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2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22" presetClass="exit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64" presetClass="path" presetSubtype="0" de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1.40922E-6 3.7037E-6 L 1.40922E-6 -0.11667 " pathEditMode="relative" rAng="0" ptsTypes="AA">
                                      <p:cBhvr>
                                        <p:cTn id="47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xit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8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64" presetClass="path" presetSubtype="0" de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9.03881E-7 -2.59259E-6 L 9.03881E-7 -0.11666 " pathEditMode="relative" rAng="0" ptsTypes="AA">
                                      <p:cBhvr>
                                        <p:cTn id="48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82" presetID="12" presetClass="entr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2" presetClass="exit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64" presetClass="pat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2.97473E-6 4.81481E-6 L -2.97473E-6 -0.11667 " pathEditMode="relative" rAng="0" ptsTypes="AA">
                                      <p:cBhvr>
                                        <p:cTn id="49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2" presetClass="entr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22" presetClass="exit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64" presetClass="pat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6783E-6 -1.85185E-6 L 4.6783E-6 -0.11666 " pathEditMode="relative" rAng="0" ptsTypes="AA">
                                      <p:cBhvr>
                                        <p:cTn id="499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64" presetClass="path" presetSubtype="0" decel="10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3.12581E-7 4.81481E-6 L -3.12581E-7 -0.25163 " pathEditMode="relative" rAng="0" ptsTypes="AA">
                                      <p:cBhvr>
                                        <p:cTn id="5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64" presetClass="path" presetSubtype="0" decel="10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3.10758E-6 2.22222E-6 L -3.10758E-6 -0.25162 " pathEditMode="relative" rAng="0" ptsTypes="AA">
                                      <p:cBhvr>
                                        <p:cTn id="5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64" presetClass="path" presetSubtype="0" decel="10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4.58713E-6 -1.11111E-6 L -4.58713E-6 -0.25162 " pathEditMode="relative" rAng="0" ptsTypes="AA">
                                      <p:cBhvr>
                                        <p:cTn id="5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64" presetClass="pat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86038E-6 -4.07407E-6 L 3.86038E-6 -0.25162 " pathEditMode="relative" rAng="0" ptsTypes="AA">
                                      <p:cBhvr>
                                        <p:cTn id="5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64" presetClass="pat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21386E-6 3.7037E-6 L 1.21386E-6 -0.25162 " pathEditMode="relative" rAng="0" ptsTypes="AA">
                                      <p:cBhvr>
                                        <p:cTn id="5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64" presetClass="pat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8734E-6 -2.96296E-6 L 3.8734E-6 -0.25162 " pathEditMode="relative" rAng="0" ptsTypes="AA">
                                      <p:cBhvr>
                                        <p:cTn id="5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250"/>
                            </p:stCondLst>
                            <p:childTnLst>
                              <p:par>
                                <p:cTn id="5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6" dur="300" fill="hold"/>
                                        <p:tgtEl>
                                          <p:spTgt spid="8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6" presetClass="emph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6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550000" y="550000"/>
                                    </p:animScale>
                                  </p:childTnLst>
                                </p:cTn>
                              </p:par>
                              <p:par>
                                <p:cTn id="6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9.63793E-8 3.33333E-6 L -0.0323 0.20069 " pathEditMode="relative" rAng="0" ptsTypes="AA">
                                      <p:cBhvr>
                                        <p:cTn id="6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10023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43293E-6 2.22222E-6 L -0.0336 -0.11019 " pathEditMode="relative" rAng="0" ptsTypes="AA">
                                      <p:cBhvr>
                                        <p:cTn id="6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5509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64183E-6 -4.07407E-6 L -0.06981 -0.09213 " pathEditMode="relative" rAng="0" ptsTypes="AA">
                                      <p:cBhvr>
                                        <p:cTn id="6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4606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415E-6 3.7037E-6 L 0.09808 0.03379 " pathEditMode="relative" rAng="0" ptsTypes="AA">
                                      <p:cBhvr>
                                        <p:cTn id="6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7" y="1690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31571E-6 2.59259E-6 L -0.00664 0.17824 " pathEditMode="relative" rAng="0" ptsTypes="AA">
                                      <p:cBhvr>
                                        <p:cTn id="6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8912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37536E-6 -1.85185E-6 L -0.08101 0.11366 " pathEditMode="relative" rAng="0" ptsTypes="AA">
                                      <p:cBhvr>
                                        <p:cTn id="6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1" y="5671"/>
                                    </p:animMotion>
                                  </p:childTnLst>
                                </p:cTn>
                              </p:par>
                              <p:par>
                                <p:cTn id="68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4082E-7 3.7037E-6 L -0.0827 -0.04306 " pathEditMode="relative" rAng="0" ptsTypes="AA">
                                      <p:cBhvr>
                                        <p:cTn id="6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2" y="-2153"/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6622E-6 2.59259E-6 L 0.07424 0.0993 " pathEditMode="relative" rAng="0" ptsTypes="AA">
                                      <p:cBhvr>
                                        <p:cTn id="6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2" y="4954"/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44647E-6 3.7037E-6 L 0.09351 -0.10255 " pathEditMode="relative" rAng="0" ptsTypes="AA">
                                      <p:cBhvr>
                                        <p:cTn id="6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-5139"/>
                                    </p:animMotion>
                                  </p:childTnLst>
                                </p:cTn>
                              </p:par>
                              <p:par>
                                <p:cTn id="68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812E-6 3.7037E-7 L 0.09183 0.00278 " pathEditMode="relative" rAng="0" ptsTypes="AA">
                                      <p:cBhvr>
                                        <p:cTn id="6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5" y="139"/>
                                    </p:animMotion>
                                  </p:childTnLst>
                                </p:cTn>
                              </p:par>
                              <p:par>
                                <p:cTn id="68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6684E-7 -7.40741E-7 L 0.08335 0.03912 " pathEditMode="relative" rAng="0" ptsTypes="AA">
                                      <p:cBhvr>
                                        <p:cTn id="6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" y="1944"/>
                                    </p:animMotion>
                                  </p:childTnLst>
                                </p:cTn>
                              </p:par>
                              <p:par>
                                <p:cTn id="69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2042E-6 -2.96296E-6 L 0.05262 -0.02824 " pathEditMode="relative" rAng="0" ptsTypes="AA">
                                      <p:cBhvr>
                                        <p:cTn id="6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" y="-141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12295E-6 4.81481E-6 L 0.03738 -0.12778 " pathEditMode="relative" rAng="0" ptsTypes="AA">
                                      <p:cBhvr>
                                        <p:cTn id="6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6389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9.50768E-7 3.7037E-7 L -0.08648 0.02245 " pathEditMode="relative" rAng="0" ptsTypes="AA">
                                      <p:cBhvr>
                                        <p:cTn id="6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4" y="1111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52123E-6 3.7037E-7 L 0.03126 -0.13866 " pathEditMode="relative" rAng="0" ptsTypes="AA">
                                      <p:cBhvr>
                                        <p:cTn id="6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944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8851E-6 -2.59259E-6 L 0.04115 -0.11227 " pathEditMode="relative" rAng="0" ptsTypes="AA">
                                      <p:cBhvr>
                                        <p:cTn id="70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8" y="-5625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74264E-6 -2.59259E-6 L 0.0547 -0.09166 " pathEditMode="relative" rAng="0" ptsTypes="AA">
                                      <p:cBhvr>
                                        <p:cTn id="7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5" y="-4583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65225E-6 -4.81481E-6 L -0.06382 -0.08425 " pathEditMode="relative" rAng="0" ptsTypes="AA">
                                      <p:cBhvr>
                                        <p:cTn id="7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-4213"/>
                                    </p:animMotion>
                                  </p:childTnLst>
                                </p:cTn>
                              </p:par>
                              <p:par>
                                <p:cTn id="70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40792E-7 4.07407E-6 L -0.09638 -0.03565 " pathEditMode="relative" rAng="0" ptsTypes="AA">
                                      <p:cBhvr>
                                        <p:cTn id="70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9" y="-1782"/>
                                    </p:animMotion>
                                  </p:childTnLst>
                                </p:cTn>
                              </p:par>
                              <p:par>
                                <p:cTn id="70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2459E-6 -4.81481E-6 L -0.06981 -0.04305 " pathEditMode="relative" rAng="0" ptsTypes="AA">
                                      <p:cBhvr>
                                        <p:cTn id="7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2153"/>
                                    </p:animMotion>
                                  </p:childTnLst>
                                </p:cTn>
                              </p:par>
                              <p:par>
                                <p:cTn id="70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4837E-6 7.40741E-7 L -0.04597 -0.03542 " pathEditMode="relative" rAng="0" ptsTypes="AA">
                                      <p:cBhvr>
                                        <p:cTn id="7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1782"/>
                                    </p:animMotion>
                                  </p:childTnLst>
                                </p:cTn>
                              </p:par>
                              <p:par>
                                <p:cTn id="71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82678E-6 -1.48148E-6 L -0.07893 0.11736 " pathEditMode="relative" rAng="0" ptsTypes="AA">
                                      <p:cBhvr>
                                        <p:cTn id="7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5856"/>
                                    </p:animMotion>
                                  </p:childTnLst>
                                </p:cTn>
                              </p:par>
                              <p:par>
                                <p:cTn id="71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3889E-6 4.07407E-6 L -0.06512 0.08564 " pathEditMode="relative" rAng="0" ptsTypes="AA">
                                      <p:cBhvr>
                                        <p:cTn id="7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" y="4282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8851E-6 -1.48148E-6 L -0.08726 0.11273 " pathEditMode="relative" rAng="0" ptsTypes="AA">
                                      <p:cBhvr>
                                        <p:cTn id="7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5625"/>
                                    </p:animMotion>
                                  </p:childTnLst>
                                </p:cTn>
                              </p:par>
                              <p:par>
                                <p:cTn id="71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97004E-6 2.96296E-6 L -0.07124 -0.05949 " pathEditMode="relative" rAng="0" ptsTypes="AA">
                                      <p:cBhvr>
                                        <p:cTn id="7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9" y="-2986"/>
                                    </p:animMotion>
                                  </p:childTnLst>
                                </p:cTn>
                              </p:par>
                              <p:par>
                                <p:cTn id="71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46158E-6 7.40741E-7 L 0.05913 -0.19421 " pathEditMode="relative" rAng="0" ptsTypes="AA">
                                      <p:cBhvr>
                                        <p:cTn id="7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9722"/>
                                    </p:animMotion>
                                  </p:childTnLst>
                                </p:cTn>
                              </p:par>
                              <p:par>
                                <p:cTn id="72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4082E-7 -4.81481E-6 L 0.05652 -0.13078 " pathEditMode="relative" rAng="0" ptsTypes="AA">
                                      <p:cBhvr>
                                        <p:cTn id="7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-6551"/>
                                    </p:animMotion>
                                  </p:childTnLst>
                                </p:cTn>
                              </p:par>
                              <p:par>
                                <p:cTn id="72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6361E-6 1.85185E-6 L 0.02957 -0.09815 " pathEditMode="relative" rAng="0" ptsTypes="AA">
                                      <p:cBhvr>
                                        <p:cTn id="7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-4907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8833E-6 -4.81481E-6 L 0.03413 -0.13981 " pathEditMode="relative" rAng="0" ptsTypes="AA">
                                      <p:cBhvr>
                                        <p:cTn id="7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6991"/>
                                    </p:animMotion>
                                  </p:childTnLst>
                                </p:cTn>
                              </p:par>
                              <p:par>
                                <p:cTn id="72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66476E-6 7.40741E-7 L 0.00144 0.18356 " pathEditMode="relative" rAng="0" ptsTypes="AA">
                                      <p:cBhvr>
                                        <p:cTn id="7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9167"/>
                                    </p:animMotion>
                                  </p:childTnLst>
                                </p:cTn>
                              </p:par>
                              <p:par>
                                <p:cTn id="72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1826E-6 -1.48148E-6 L 0.04428 0.14676 " pathEditMode="relative" rAng="0" ptsTypes="AA">
                                      <p:cBhvr>
                                        <p:cTn id="7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7338"/>
                                    </p:animMotion>
                                  </p:childTnLst>
                                </p:cTn>
                              </p:par>
                              <p:par>
                                <p:cTn id="73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429E-6 -3.7037E-6 L 0.04103 0.11274 " pathEditMode="relative" rAng="0" ptsTypes="AA">
                                      <p:cBhvr>
                                        <p:cTn id="7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" y="5625"/>
                                    </p:animMotion>
                                  </p:childTnLst>
                                </p:cTn>
                              </p:par>
                              <p:par>
                                <p:cTn id="73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743E-6 -3.7037E-7 L 0.03934 0.11389 " pathEditMode="relative" rAng="0" ptsTypes="AA">
                                      <p:cBhvr>
                                        <p:cTn id="7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7" y="5694"/>
                                    </p:animMotion>
                                  </p:childTnLst>
                                </p:cTn>
                              </p:par>
                              <p:par>
                                <p:cTn id="73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142E-6 -4.81481E-6 L -0.07189 -0.06018 " pathEditMode="relative" rAng="0" ptsTypes="AA">
                                      <p:cBhvr>
                                        <p:cTn id="7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3009"/>
                                    </p:animMotion>
                                  </p:childTnLst>
                                </p:cTn>
                              </p:par>
                              <p:par>
                                <p:cTn id="73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0237E-6 1.48148E-6 L -0.07776 0.00347 " pathEditMode="relative" rAng="0" ptsTypes="AA">
                                      <p:cBhvr>
                                        <p:cTn id="7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4" y="162"/>
                                    </p:animMotion>
                                  </p:childTnLst>
                                </p:cTn>
                              </p:par>
                              <p:par>
                                <p:cTn id="73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7.05913E-7 -3.7037E-7 L -0.08635 0.05532 " pathEditMode="relative" rAng="0" ptsTypes="AA">
                                      <p:cBhvr>
                                        <p:cTn id="7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4" y="2755"/>
                                    </p:animMotion>
                                  </p:childTnLst>
                                </p:cTn>
                              </p:par>
                              <p:par>
                                <p:cTn id="74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9.09091E-7 -1.48148E-6 L -0.07346 0.02408 " pathEditMode="relative" rAng="0" ptsTypes="AA">
                                      <p:cBhvr>
                                        <p:cTn id="7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3" y="1204"/>
                                    </p:animMotion>
                                  </p:childTnLst>
                                </p:cTn>
                              </p:par>
                              <p:par>
                                <p:cTn id="74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53165E-6 -1.48148E-6 L -0.04285 -0.10555 " pathEditMode="relative" rAng="0" ptsTypes="AA">
                                      <p:cBhvr>
                                        <p:cTn id="74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" y="-5278"/>
                                    </p:animMotion>
                                  </p:childTnLst>
                                </p:cTn>
                              </p:par>
                              <p:par>
                                <p:cTn id="74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5603E-6 7.40741E-7 L -0.02553 -0.11528 " pathEditMode="relative" rAng="0" ptsTypes="AA">
                                      <p:cBhvr>
                                        <p:cTn id="7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-5764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76348E-6 7.40741E-7 L -0.01081 -0.12708 " pathEditMode="relative" rAng="0" ptsTypes="AA">
                                      <p:cBhvr>
                                        <p:cTn id="7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-6366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7729E-6 1.48148E-6 L 0.03309 -0.13333 " pathEditMode="relative" rAng="0" ptsTypes="AA">
                                      <p:cBhvr>
                                        <p:cTn id="7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6667"/>
                                    </p:animMotion>
                                  </p:childTnLst>
                                </p:cTn>
                              </p:par>
                              <p:par>
                                <p:cTn id="75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1889E-6 2.59259E-6 L 0.0349 -0.14769 " pathEditMode="relative" rAng="0" ptsTypes="AA">
                                      <p:cBhvr>
                                        <p:cTn id="7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7384"/>
                                    </p:animMotion>
                                  </p:childTnLst>
                                </p:cTn>
                              </p:par>
                              <p:par>
                                <p:cTn id="75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90232E-6 4.07407E-6 L 0.04714 -0.11343 " pathEditMode="relative" rAng="0" ptsTypes="AA">
                                      <p:cBhvr>
                                        <p:cTn id="7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5671"/>
                                    </p:animMotion>
                                  </p:childTnLst>
                                </p:cTn>
                              </p:par>
                              <p:par>
                                <p:cTn id="75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7174E-6 -4.81481E-6 L 0.09794 0.01991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7" y="995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9005E-6 -2.59259E-6 L 0.09729 0.05093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8" y="2546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4754E-6 -1.48148E-6 L 0.07424 0.06921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2" y="3449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743E-6 1.85185E-6 L 0.07098 0.12569 " pathEditMode="relative" rAng="0" ptsTypes="AA">
                                      <p:cBhvr>
                                        <p:cTn id="7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" y="6273"/>
                                    </p:animMotion>
                                  </p:childTnLst>
                                </p:cTn>
                              </p:par>
                              <p:par>
                                <p:cTn id="76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4163E-6 -3.7037E-6 L 0.07177 0.13287 " pathEditMode="relative" rAng="0" ptsTypes="AA">
                                      <p:cBhvr>
                                        <p:cTn id="7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2" y="6644"/>
                                    </p:animMotion>
                                  </p:childTnLst>
                                </p:cTn>
                              </p:par>
                              <p:par>
                                <p:cTn id="76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04246E-6 7.40741E-7 L 0.04793 0.15023 " pathEditMode="relative" rAng="0" ptsTypes="AA">
                                      <p:cBhvr>
                                        <p:cTn id="7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7500"/>
                                    </p:animMotion>
                                  </p:childTnLst>
                                </p:cTn>
                              </p:par>
                              <p:par>
                                <p:cTn id="76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4246E-6 4.81481E-6 L -0.05027 0.18611 " pathEditMode="relative" rAng="0" ptsTypes="AA">
                                      <p:cBhvr>
                                        <p:cTn id="7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4" y="9306"/>
                                    </p:animMotion>
                                  </p:childTnLst>
                                </p:cTn>
                              </p:par>
                              <p:par>
                                <p:cTn id="769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9469E-6 2.59259E-6 L -0.0082 0.18518 " pathEditMode="relative" rAng="0" ptsTypes="AA">
                                      <p:cBhvr>
                                        <p:cTn id="7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9259"/>
                                    </p:animMotion>
                                  </p:childTnLst>
                                </p:cTn>
                              </p:par>
                              <p:par>
                                <p:cTn id="771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67049E-6 3.7037E-6 L -0.00209 0.18819 " pathEditMode="relative" rAng="0" ptsTypes="AA">
                                      <p:cBhvr>
                                        <p:cTn id="77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398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96666E-6 -1.85185E-6 L 0.01745 0.17685 " pathEditMode="relative" rAng="0" ptsTypes="AA">
                                      <p:cBhvr>
                                        <p:cTn id="77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" y="8843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37301E-6 -7.40741E-7 L 0.04715 0.1125 " pathEditMode="relative" rAng="0" ptsTypes="AA">
                                      <p:cBhvr>
                                        <p:cTn id="77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5625"/>
                                    </p:animMotion>
                                  </p:childTnLst>
                                </p:cTn>
                              </p:par>
                              <p:par>
                                <p:cTn id="777" presetID="42" presetClass="path" presetSubtype="0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936E-7 1.48148E-6 L 0.05353 0.09861 " pathEditMode="relative" rAng="0" ptsTypes="AA">
                                      <p:cBhvr>
                                        <p:cTn id="7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0" y="4931"/>
                                    </p:animMotion>
                                  </p:childTnLst>
                                </p:cTn>
                              </p:par>
                              <p:par>
                                <p:cTn id="77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1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6" presetClass="emph" presetSubtype="0" de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789" dur="250" fill="hold"/>
                                        <p:tgtEl>
                                          <p:spTgt spid="1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0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91" dur="250" fill="hold"/>
                                        <p:tgtEl>
                                          <p:spTgt spid="1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3" grpId="0" animBg="1"/>
      <p:bldP spid="143" grpId="1" animBg="1"/>
      <p:bldP spid="143" grpId="2" animBg="1"/>
      <p:bldP spid="144" grpId="0"/>
      <p:bldP spid="14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C424-6EE9-4CB6-85E1-F66C9022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&amp;</a:t>
            </a:r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7B1B3-71B4-4A77-AF4A-8375E5C6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476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我认为我们班最重要的缺点，也是所有缺点的根本： 没有规则意识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当然，举个小小的例子</a:t>
            </a:r>
          </a:p>
          <a:p>
            <a:pPr marL="0" indent="0">
              <a:buNone/>
            </a:pPr>
            <a:r>
              <a:rPr lang="en-US" altLang="zh-CN" i="1" dirty="0"/>
              <a:t>A, B</a:t>
            </a:r>
            <a:r>
              <a:rPr lang="zh-CN" altLang="en-US" i="1" dirty="0"/>
              <a:t>分层时，</a:t>
            </a:r>
            <a:r>
              <a:rPr lang="en-US" altLang="zh-CN" i="1" dirty="0"/>
              <a:t>A</a:t>
            </a:r>
            <a:r>
              <a:rPr lang="zh-CN" altLang="en-US" i="1" dirty="0"/>
              <a:t>先下课，我来到楼上，却发现某位</a:t>
            </a:r>
            <a:r>
              <a:rPr lang="en-US" altLang="zh-CN" i="1" dirty="0"/>
              <a:t>B</a:t>
            </a:r>
            <a:r>
              <a:rPr lang="zh-CN" altLang="en-US" i="1" dirty="0"/>
              <a:t>班同学也在外面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还有</a:t>
            </a:r>
          </a:p>
          <a:p>
            <a:pPr marL="0" indent="0">
              <a:buNone/>
            </a:pPr>
            <a:r>
              <a:rPr lang="zh-CN" altLang="en-US" i="1" dirty="0"/>
              <a:t>有一次，我看到两位同学在课堂上睡觉。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dirty="0"/>
              <a:t>当然，这些例子数不胜数，但是我们要弄清楚，我们到学校来是要干什么的，而我们自己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现在干什么。</a:t>
            </a:r>
          </a:p>
          <a:p>
            <a:pPr marL="0" indent="0">
              <a:buNone/>
            </a:pPr>
            <a:r>
              <a:rPr lang="zh-CN" altLang="en-US" i="1" dirty="0"/>
              <a:t>在学校学习，应该有着对学习，课堂的敬畏。课堂，占据了你上学的大部分时间，而你真正学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i="1" dirty="0"/>
              <a:t>到的，也就是在课堂上的。而课堂不认真听讲，画画，睡觉，做作业等等，都是不大好的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而我们班同学却每天都在无所事事，心不在学习上。</a:t>
            </a:r>
          </a:p>
          <a:p>
            <a:pPr marL="0" indent="0">
              <a:buNone/>
            </a:pPr>
            <a:r>
              <a:rPr lang="zh-CN" altLang="en-US" dirty="0"/>
              <a:t>我们组的同学却还好，就是有时，话有点多。</a:t>
            </a:r>
          </a:p>
        </p:txBody>
      </p:sp>
    </p:spTree>
    <p:extLst>
      <p:ext uri="{BB962C8B-B14F-4D97-AF65-F5344CB8AC3E}">
        <p14:creationId xmlns:p14="http://schemas.microsoft.com/office/powerpoint/2010/main" val="175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C424-6EE9-4CB6-85E1-F66C9022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&amp;</a:t>
            </a:r>
            <a:r>
              <a:rPr lang="zh-CN" altLang="en-US" dirty="0"/>
              <a:t>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7B1B3-71B4-4A77-AF4A-8375E5C6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4476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希望我们组能够再接再厉，弄懂现在的题目，好好预习，好好复习，不偏科。</a:t>
            </a:r>
          </a:p>
          <a:p>
            <a:pPr marL="0" indent="0">
              <a:buNone/>
            </a:pPr>
            <a:r>
              <a:rPr lang="zh-CN" altLang="en-US" dirty="0"/>
              <a:t>当然，希望在新的学期，新的一年中，我们同学能够有一个新的学习方法，对于学习有着新的态度，更加认真，少讲废话</a:t>
            </a:r>
          </a:p>
          <a:p>
            <a:pPr marL="0" indent="0">
              <a:buNone/>
            </a:pPr>
            <a:r>
              <a:rPr lang="zh-CN" altLang="en-US" dirty="0"/>
              <a:t>下课虽然可以活泼，但是请安静</a:t>
            </a:r>
          </a:p>
          <a:p>
            <a:pPr marL="0" indent="0">
              <a:buNone/>
            </a:pPr>
            <a:r>
              <a:rPr lang="zh-CN" altLang="en-US" dirty="0"/>
              <a:t>最后，大家的注意力最好在课堂上，而不是别处。老师讲东西时思路紧跟。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9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22CA-9890-4C95-A088-CD356B32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05841-4F9E-437E-B947-47349A1A2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按身高排序</a:t>
            </a:r>
            <a:endParaRPr lang="en-US" altLang="zh-CN" dirty="0"/>
          </a:p>
          <a:p>
            <a:r>
              <a:rPr lang="en-US" altLang="zh-CN" dirty="0"/>
              <a:t>Written by Yao</a:t>
            </a:r>
          </a:p>
          <a:p>
            <a:r>
              <a:rPr lang="en-US" altLang="zh-CN" dirty="0"/>
              <a:t>Modified by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8F96-A067-4822-9C95-B35B493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7633AD-807A-4EBD-A4DC-B6961890B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16832"/>
            <a:ext cx="5687377" cy="42672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3722B2-7F1E-4F66-85DE-951CBDD06362}"/>
              </a:ext>
            </a:extLst>
          </p:cNvPr>
          <p:cNvSpPr txBox="1"/>
          <p:nvPr/>
        </p:nvSpPr>
        <p:spPr>
          <a:xfrm>
            <a:off x="7822604" y="1916832"/>
            <a:ext cx="3240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虽然说周畅一直以来是我们班的捣蛋鬼，但是周畅的理科方面很突出。在做理科题目时，就像变了一个人，十分安静。而且别的同学在理科方面有困难需要帮助的时候，周畅还是很热心仔细地教同学解题，但是周畅的文科偏科的有点厉害，需在这方面多加心思，端正对语文，英语的态度。</a:t>
            </a:r>
            <a:endParaRPr lang="en-US" altLang="zh-CN" sz="2000" dirty="0"/>
          </a:p>
          <a:p>
            <a:r>
              <a:rPr lang="en-US" altLang="zh-CN" sz="2000" dirty="0"/>
              <a:t>By the way,</a:t>
            </a:r>
            <a:r>
              <a:rPr lang="zh-CN" altLang="en-US" sz="2000" dirty="0"/>
              <a:t>他还是我们班级群的群主</a:t>
            </a:r>
            <a:r>
              <a:rPr lang="zh-CN" altLang="en-US" sz="2000" strike="sngStrike" dirty="0"/>
              <a:t>，我们都得讨好他（看，字那么多）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20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AA6D8-FF7A-41D0-8CAD-4F0315B6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吴晟慧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9719EE5-B51E-46FC-9B77-64697EF7EB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32" b="5232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FE200-5AFA-4BE7-AA56-16341BE1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8628" y="2688744"/>
            <a:ext cx="3571799" cy="3285336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吴晟慧在成绩上一直是不错的，上升下降的幅度不是很大。还有，她在体育方面十分突出，特别是短跑，爆发起来很厉害。只是她上课的时候容易打瞌睡，听着听着就睡着了，让人看着没有精神，这点需要改进。而且她长跑时总是掉队，所以吴晟慧需多多在这方面加油！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41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8C1F-C91E-45BB-A4A2-A48756B3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DA7BB0-16DF-4C7B-9CC2-C851C2B3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000" y="2087563"/>
            <a:ext cx="5179575" cy="38862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27096-9FBD-4FD9-87F0-D71212F2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18822"/>
            <a:ext cx="2743200" cy="25146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在平时中十分热心帮助同学和老师，十分积极参与班级的活动，在学习上也比之前要努力，他在体育方面也有突出，只是上课时容易分神，不专心。然后被老师点名，所以还需多多努力。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4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2B52-4ECD-4883-A3B5-0E4CB3FB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姚贝怡</a:t>
            </a:r>
            <a:r>
              <a:rPr lang="zh-CN" altLang="en-US" b="1" dirty="0"/>
              <a:t>（组长）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015E39CB-9288-4542-A53F-27B29573A5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32" b="5232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8A535-EBB0-4485-A0AE-697E4434F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3" y="3284984"/>
            <a:ext cx="2743200" cy="25146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平时十分热心，关心班级，美术也是十分的不错，在学习上她也比之前更努力了，会向同学请教问题，但是上课不是十分专心，希望在继续改进。</a:t>
            </a:r>
          </a:p>
        </p:txBody>
      </p:sp>
    </p:spTree>
    <p:extLst>
      <p:ext uri="{BB962C8B-B14F-4D97-AF65-F5344CB8AC3E}">
        <p14:creationId xmlns:p14="http://schemas.microsoft.com/office/powerpoint/2010/main" val="8649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A7AC-8C29-4EE3-A0A4-26E04A8B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何铭源</a:t>
            </a:r>
            <a:r>
              <a:rPr lang="zh-CN" altLang="en-US" b="1" dirty="0"/>
              <a:t>（组长）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E98E7-9170-41C7-9A0F-AD552529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作为三班的主力学习大将，何铭源一直在各科方面都很突出（语文不咋地），而且也会及时帮助其他同学的学习（呵呵哒），他在体育方面也很突出，</a:t>
            </a:r>
            <a:r>
              <a:rPr lang="zh-CN" altLang="en-US" sz="2000" strike="sngStrike" dirty="0"/>
              <a:t>但是，何铭源的字写的不是很好，导致老师批改作业往往要费眼睛，得加油（哼哼）。</a:t>
            </a:r>
            <a:endParaRPr lang="en-US" altLang="zh-CN" sz="2000" strike="sngStrike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2AB4737-34CE-4A52-89CF-5FF2EB3DE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3" y="2381793"/>
            <a:ext cx="4416425" cy="3313613"/>
          </a:xfrm>
        </p:spPr>
      </p:pic>
    </p:spTree>
    <p:extLst>
      <p:ext uri="{BB962C8B-B14F-4D97-AF65-F5344CB8AC3E}">
        <p14:creationId xmlns:p14="http://schemas.microsoft.com/office/powerpoint/2010/main" val="1748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F96F6EC1-C3FF-4755-9FCE-D14F1BF5B8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8900000">
            <a:off x="3604778" y="611339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PA-矩形 2">
            <a:extLst>
              <a:ext uri="{FF2B5EF4-FFF2-40B4-BE49-F238E27FC236}">
                <a16:creationId xmlns:a16="http://schemas.microsoft.com/office/drawing/2014/main" id="{1135212B-4B2A-4B7C-85D8-A43D8A81F7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8900000">
            <a:off x="4264828" y="545335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PA-矩形 3">
            <a:extLst>
              <a:ext uri="{FF2B5EF4-FFF2-40B4-BE49-F238E27FC236}">
                <a16:creationId xmlns:a16="http://schemas.microsoft.com/office/drawing/2014/main" id="{D70A6DAB-5A5D-4775-BAF7-5AC5772DA9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8900000">
            <a:off x="2944730" y="677344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56ED70DA-947C-49C4-A5D8-DAF9C04C98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8900000">
            <a:off x="4200191" y="667266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PA-矩形 5">
            <a:extLst>
              <a:ext uri="{FF2B5EF4-FFF2-40B4-BE49-F238E27FC236}">
                <a16:creationId xmlns:a16="http://schemas.microsoft.com/office/drawing/2014/main" id="{0C6FEAEC-756C-4130-BD0E-F1E747257C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8900000">
            <a:off x="4924877" y="479330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PA-矩形 6">
            <a:extLst>
              <a:ext uri="{FF2B5EF4-FFF2-40B4-BE49-F238E27FC236}">
                <a16:creationId xmlns:a16="http://schemas.microsoft.com/office/drawing/2014/main" id="{23463FEB-B4C2-409C-AA7C-2B10BFD927B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8900000">
            <a:off x="6882106" y="21000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PA-矩形 7">
            <a:extLst>
              <a:ext uri="{FF2B5EF4-FFF2-40B4-BE49-F238E27FC236}">
                <a16:creationId xmlns:a16="http://schemas.microsoft.com/office/drawing/2014/main" id="{A9FE9172-6733-4F92-AAFC-D221A205663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8900000">
            <a:off x="5584925" y="413325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PA-矩形 8">
            <a:extLst>
              <a:ext uri="{FF2B5EF4-FFF2-40B4-BE49-F238E27FC236}">
                <a16:creationId xmlns:a16="http://schemas.microsoft.com/office/drawing/2014/main" id="{7F456DD2-431C-4C8C-B02B-D1DBC353C51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900000">
            <a:off x="9533061" y="22347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BFB2E780-80A8-4085-A6AA-90B97CF89D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8900000">
            <a:off x="6244973" y="347320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09994CE5-A072-4C09-A849-C0D9D94CBBB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8900000">
            <a:off x="8873011" y="88352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PA-矩形 11">
            <a:extLst>
              <a:ext uri="{FF2B5EF4-FFF2-40B4-BE49-F238E27FC236}">
                <a16:creationId xmlns:a16="http://schemas.microsoft.com/office/drawing/2014/main" id="{C7E0F21A-9253-4779-9736-7DCD2277582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8900000">
            <a:off x="6905023" y="281315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PA-矩形 12">
            <a:extLst>
              <a:ext uri="{FF2B5EF4-FFF2-40B4-BE49-F238E27FC236}">
                <a16:creationId xmlns:a16="http://schemas.microsoft.com/office/drawing/2014/main" id="{11BF7AF7-E019-4283-AB3A-9E5D96C77B8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8900000">
            <a:off x="7565072" y="215310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PA-矩形 13">
            <a:extLst>
              <a:ext uri="{FF2B5EF4-FFF2-40B4-BE49-F238E27FC236}">
                <a16:creationId xmlns:a16="http://schemas.microsoft.com/office/drawing/2014/main" id="{5C91F7D7-E3D7-4596-8A2B-56468DFA1D5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8900000">
            <a:off x="8219698" y="153683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PA-矩形 14">
            <a:extLst>
              <a:ext uri="{FF2B5EF4-FFF2-40B4-BE49-F238E27FC236}">
                <a16:creationId xmlns:a16="http://schemas.microsoft.com/office/drawing/2014/main" id="{5D17F3AF-F25D-4A34-B020-A079BE41C3F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8900000">
            <a:off x="2944730" y="545335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PA-矩形 15">
            <a:extLst>
              <a:ext uri="{FF2B5EF4-FFF2-40B4-BE49-F238E27FC236}">
                <a16:creationId xmlns:a16="http://schemas.microsoft.com/office/drawing/2014/main" id="{0239E318-F3D0-4DA7-AA30-62C233BBFDA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8900000">
            <a:off x="3604778" y="479330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PA-矩形 16">
            <a:extLst>
              <a:ext uri="{FF2B5EF4-FFF2-40B4-BE49-F238E27FC236}">
                <a16:creationId xmlns:a16="http://schemas.microsoft.com/office/drawing/2014/main" id="{4420F0DC-DED5-4DF6-B983-B38485A530C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8900000">
            <a:off x="2284681" y="611339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PA-矩形 17">
            <a:extLst>
              <a:ext uri="{FF2B5EF4-FFF2-40B4-BE49-F238E27FC236}">
                <a16:creationId xmlns:a16="http://schemas.microsoft.com/office/drawing/2014/main" id="{7EA10312-4760-447B-BB74-E781A4983C0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18900000">
            <a:off x="1624632" y="677344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PA-矩形 18">
            <a:extLst>
              <a:ext uri="{FF2B5EF4-FFF2-40B4-BE49-F238E27FC236}">
                <a16:creationId xmlns:a16="http://schemas.microsoft.com/office/drawing/2014/main" id="{9031C65E-892D-43B8-918D-3292B4365B7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8900000">
            <a:off x="4264828" y="413325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PA-矩形 19">
            <a:extLst>
              <a:ext uri="{FF2B5EF4-FFF2-40B4-BE49-F238E27FC236}">
                <a16:creationId xmlns:a16="http://schemas.microsoft.com/office/drawing/2014/main" id="{0AF6B2AC-1978-4C00-9AD8-A98B3D2837A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8900000">
            <a:off x="6222057" y="-45004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PA-矩形 20">
            <a:extLst>
              <a:ext uri="{FF2B5EF4-FFF2-40B4-BE49-F238E27FC236}">
                <a16:creationId xmlns:a16="http://schemas.microsoft.com/office/drawing/2014/main" id="{76511FCD-12A1-47E3-A06F-ADC416C5DA2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8900000">
            <a:off x="4924877" y="347320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PA-矩形 21">
            <a:extLst>
              <a:ext uri="{FF2B5EF4-FFF2-40B4-BE49-F238E27FC236}">
                <a16:creationId xmlns:a16="http://schemas.microsoft.com/office/drawing/2014/main" id="{D3840A9A-4688-4B33-8182-4FD0359A740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18900000">
            <a:off x="-402279" y="612697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PA-矩形 22">
            <a:extLst>
              <a:ext uri="{FF2B5EF4-FFF2-40B4-BE49-F238E27FC236}">
                <a16:creationId xmlns:a16="http://schemas.microsoft.com/office/drawing/2014/main" id="{D7144765-D861-47AC-B316-F8E7D3903D8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8900000">
            <a:off x="5584925" y="281315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PA-矩形 23">
            <a:extLst>
              <a:ext uri="{FF2B5EF4-FFF2-40B4-BE49-F238E27FC236}">
                <a16:creationId xmlns:a16="http://schemas.microsoft.com/office/drawing/2014/main" id="{CFF85C60-86A0-48C2-A5BF-AD9847B23F9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18900000">
            <a:off x="8212962" y="22347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PA-矩形 24">
            <a:extLst>
              <a:ext uri="{FF2B5EF4-FFF2-40B4-BE49-F238E27FC236}">
                <a16:creationId xmlns:a16="http://schemas.microsoft.com/office/drawing/2014/main" id="{8CFF0E42-4770-4004-9A62-5FAE8AE4C9C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8900000">
            <a:off x="6244973" y="215310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PA-矩形 25">
            <a:extLst>
              <a:ext uri="{FF2B5EF4-FFF2-40B4-BE49-F238E27FC236}">
                <a16:creationId xmlns:a16="http://schemas.microsoft.com/office/drawing/2014/main" id="{2BDA49C9-E984-4075-80E8-4C18DD107A2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18900000">
            <a:off x="6905023" y="149305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PA-矩形 26">
            <a:extLst>
              <a:ext uri="{FF2B5EF4-FFF2-40B4-BE49-F238E27FC236}">
                <a16:creationId xmlns:a16="http://schemas.microsoft.com/office/drawing/2014/main" id="{3E833649-8E9C-4AFF-AE4A-7562D453DB9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18900000">
            <a:off x="7559649" y="87678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PA-矩形 27">
            <a:extLst>
              <a:ext uri="{FF2B5EF4-FFF2-40B4-BE49-F238E27FC236}">
                <a16:creationId xmlns:a16="http://schemas.microsoft.com/office/drawing/2014/main" id="{8F7CE3CF-E93F-48E5-88DB-592E3B11712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18900000">
            <a:off x="2284681" y="479330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PA-矩形 28">
            <a:extLst>
              <a:ext uri="{FF2B5EF4-FFF2-40B4-BE49-F238E27FC236}">
                <a16:creationId xmlns:a16="http://schemas.microsoft.com/office/drawing/2014/main" id="{1AEC7176-6784-45A1-95C7-096AC7D7B54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18900000">
            <a:off x="2944730" y="413325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PA-矩形 29">
            <a:extLst>
              <a:ext uri="{FF2B5EF4-FFF2-40B4-BE49-F238E27FC236}">
                <a16:creationId xmlns:a16="http://schemas.microsoft.com/office/drawing/2014/main" id="{83AEFDB2-B420-4ACF-9859-C1C0F2E984D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18900000">
            <a:off x="1624632" y="545335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PA-矩形 30">
            <a:extLst>
              <a:ext uri="{FF2B5EF4-FFF2-40B4-BE49-F238E27FC236}">
                <a16:creationId xmlns:a16="http://schemas.microsoft.com/office/drawing/2014/main" id="{93D880ED-5138-413F-A4A0-F5F71F8F353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18900000">
            <a:off x="964583" y="611339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PA-矩形 31">
            <a:extLst>
              <a:ext uri="{FF2B5EF4-FFF2-40B4-BE49-F238E27FC236}">
                <a16:creationId xmlns:a16="http://schemas.microsoft.com/office/drawing/2014/main" id="{666B7637-4F90-43C4-9660-2FE353C3C72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8900000">
            <a:off x="3604778" y="347320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PA-矩形 32">
            <a:extLst>
              <a:ext uri="{FF2B5EF4-FFF2-40B4-BE49-F238E27FC236}">
                <a16:creationId xmlns:a16="http://schemas.microsoft.com/office/drawing/2014/main" id="{41D2791E-D0D3-4ACF-9D6C-D161628CF57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8900000">
            <a:off x="304534" y="677344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PA-矩形 33">
            <a:extLst>
              <a:ext uri="{FF2B5EF4-FFF2-40B4-BE49-F238E27FC236}">
                <a16:creationId xmlns:a16="http://schemas.microsoft.com/office/drawing/2014/main" id="{86E5A05A-818C-429B-9035-3514544D354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8900000">
            <a:off x="4264828" y="281315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PA-矩形 34">
            <a:extLst>
              <a:ext uri="{FF2B5EF4-FFF2-40B4-BE49-F238E27FC236}">
                <a16:creationId xmlns:a16="http://schemas.microsoft.com/office/drawing/2014/main" id="{26FBA070-FA1C-49C0-9AFA-7063908214E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8900000">
            <a:off x="4972021" y="-44846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PA-矩形 35">
            <a:extLst>
              <a:ext uri="{FF2B5EF4-FFF2-40B4-BE49-F238E27FC236}">
                <a16:creationId xmlns:a16="http://schemas.microsoft.com/office/drawing/2014/main" id="{2163AB14-2BB4-4711-80BC-525C795F8F7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8900000">
            <a:off x="4924877" y="215310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PA-矩形 36">
            <a:extLst>
              <a:ext uri="{FF2B5EF4-FFF2-40B4-BE49-F238E27FC236}">
                <a16:creationId xmlns:a16="http://schemas.microsoft.com/office/drawing/2014/main" id="{8327AD73-BE66-40DA-8007-EDE4493ACDF5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8900000">
            <a:off x="4311972" y="2115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PA-矩形 37">
            <a:extLst>
              <a:ext uri="{FF2B5EF4-FFF2-40B4-BE49-F238E27FC236}">
                <a16:creationId xmlns:a16="http://schemas.microsoft.com/office/drawing/2014/main" id="{E98C7201-CFFB-493C-AD59-ED79A660B4D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8900000">
            <a:off x="5584925" y="149305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PA-矩形 38">
            <a:extLst>
              <a:ext uri="{FF2B5EF4-FFF2-40B4-BE49-F238E27FC236}">
                <a16:creationId xmlns:a16="http://schemas.microsoft.com/office/drawing/2014/main" id="{6EE7574C-43A4-4AF7-9D6C-86A80617156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8900000">
            <a:off x="6244973" y="83300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PA-矩形 39">
            <a:extLst>
              <a:ext uri="{FF2B5EF4-FFF2-40B4-BE49-F238E27FC236}">
                <a16:creationId xmlns:a16="http://schemas.microsoft.com/office/drawing/2014/main" id="{14DA3C25-EDAB-488D-A5BA-C2526F2F8EBD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8900000">
            <a:off x="11498331" y="347320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PA-矩形 40">
            <a:extLst>
              <a:ext uri="{FF2B5EF4-FFF2-40B4-BE49-F238E27FC236}">
                <a16:creationId xmlns:a16="http://schemas.microsoft.com/office/drawing/2014/main" id="{A47527FA-9C24-4F48-9568-A0F1180288B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8900000">
            <a:off x="1624632" y="413325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PA-矩形 41">
            <a:extLst>
              <a:ext uri="{FF2B5EF4-FFF2-40B4-BE49-F238E27FC236}">
                <a16:creationId xmlns:a16="http://schemas.microsoft.com/office/drawing/2014/main" id="{03C719EB-7C80-451F-80A8-8EEA84C14DBE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8900000">
            <a:off x="2284681" y="347320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PA-矩形 42">
            <a:extLst>
              <a:ext uri="{FF2B5EF4-FFF2-40B4-BE49-F238E27FC236}">
                <a16:creationId xmlns:a16="http://schemas.microsoft.com/office/drawing/2014/main" id="{13DD7B92-B913-4142-9384-5907FAA34EB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8900000">
            <a:off x="964583" y="479330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PA-矩形 43">
            <a:extLst>
              <a:ext uri="{FF2B5EF4-FFF2-40B4-BE49-F238E27FC236}">
                <a16:creationId xmlns:a16="http://schemas.microsoft.com/office/drawing/2014/main" id="{A5A4E8ED-9105-4EF8-9CAA-363E2C0FEEEF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8900000">
            <a:off x="304534" y="545335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PA-矩形 44">
            <a:extLst>
              <a:ext uri="{FF2B5EF4-FFF2-40B4-BE49-F238E27FC236}">
                <a16:creationId xmlns:a16="http://schemas.microsoft.com/office/drawing/2014/main" id="{6AEFFA99-2351-41C5-A8E5-1AA5187C78A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8900000">
            <a:off x="2944730" y="281315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PA-矩形 45">
            <a:extLst>
              <a:ext uri="{FF2B5EF4-FFF2-40B4-BE49-F238E27FC236}">
                <a16:creationId xmlns:a16="http://schemas.microsoft.com/office/drawing/2014/main" id="{D5DF1163-AAC1-4F67-AF30-9B28EB3109B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8900000">
            <a:off x="3628353" y="83122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PA-矩形 46">
            <a:extLst>
              <a:ext uri="{FF2B5EF4-FFF2-40B4-BE49-F238E27FC236}">
                <a16:creationId xmlns:a16="http://schemas.microsoft.com/office/drawing/2014/main" id="{5CA088AF-64A0-44F8-9473-782F3F152005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900000">
            <a:off x="3604778" y="215310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PA-矩形 47">
            <a:extLst>
              <a:ext uri="{FF2B5EF4-FFF2-40B4-BE49-F238E27FC236}">
                <a16:creationId xmlns:a16="http://schemas.microsoft.com/office/drawing/2014/main" id="{DEC60AD9-90D0-4B5F-A0B1-B6169D21F56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8900000">
            <a:off x="2968304" y="149127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PA-矩形 48">
            <a:extLst>
              <a:ext uri="{FF2B5EF4-FFF2-40B4-BE49-F238E27FC236}">
                <a16:creationId xmlns:a16="http://schemas.microsoft.com/office/drawing/2014/main" id="{CDAFCC20-F11D-4615-A4F4-88FB5C4FDC1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8900000">
            <a:off x="4264828" y="149305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PA-矩形 49">
            <a:extLst>
              <a:ext uri="{FF2B5EF4-FFF2-40B4-BE49-F238E27FC236}">
                <a16:creationId xmlns:a16="http://schemas.microsoft.com/office/drawing/2014/main" id="{4F0B1695-6A4B-4167-8693-F413B47CA4D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8900000">
            <a:off x="2308254" y="215132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1" name="PA-矩形 50">
            <a:extLst>
              <a:ext uri="{FF2B5EF4-FFF2-40B4-BE49-F238E27FC236}">
                <a16:creationId xmlns:a16="http://schemas.microsoft.com/office/drawing/2014/main" id="{02C1605F-1777-4A9A-A017-6E2B1A53BCA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900000">
            <a:off x="4924877" y="83300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PA-矩形 51">
            <a:extLst>
              <a:ext uri="{FF2B5EF4-FFF2-40B4-BE49-F238E27FC236}">
                <a16:creationId xmlns:a16="http://schemas.microsoft.com/office/drawing/2014/main" id="{27D8AAA4-5238-49F0-B4CB-39BD529A63A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8900000">
            <a:off x="5584925" y="17295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PA-矩形 52">
            <a:extLst>
              <a:ext uri="{FF2B5EF4-FFF2-40B4-BE49-F238E27FC236}">
                <a16:creationId xmlns:a16="http://schemas.microsoft.com/office/drawing/2014/main" id="{997B66EC-6A77-4F7A-8B00-67E01A3E6AF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8900000">
            <a:off x="1654941" y="280463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PA-矩形 53">
            <a:extLst>
              <a:ext uri="{FF2B5EF4-FFF2-40B4-BE49-F238E27FC236}">
                <a16:creationId xmlns:a16="http://schemas.microsoft.com/office/drawing/2014/main" id="{9B497614-8D7C-41A0-A849-C8983B265FE6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8900000">
            <a:off x="12158380" y="543314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PA-矩形 54">
            <a:extLst>
              <a:ext uri="{FF2B5EF4-FFF2-40B4-BE49-F238E27FC236}">
                <a16:creationId xmlns:a16="http://schemas.microsoft.com/office/drawing/2014/main" id="{922DCB0D-05BA-4CB6-A4C6-1991F1351CA4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18900000">
            <a:off x="994892" y="347826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PA-矩形 55">
            <a:extLst>
              <a:ext uri="{FF2B5EF4-FFF2-40B4-BE49-F238E27FC236}">
                <a16:creationId xmlns:a16="http://schemas.microsoft.com/office/drawing/2014/main" id="{EE3A25EC-3966-4C23-BD46-7FD6FDAE8C5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8900000">
            <a:off x="10828882" y="674883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PA-矩形 56">
            <a:extLst>
              <a:ext uri="{FF2B5EF4-FFF2-40B4-BE49-F238E27FC236}">
                <a16:creationId xmlns:a16="http://schemas.microsoft.com/office/drawing/2014/main" id="{0AA69B5B-8D8B-468D-B35E-94AB66BDDF8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8900000">
            <a:off x="11455309" y="611339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PA-矩形 57">
            <a:extLst>
              <a:ext uri="{FF2B5EF4-FFF2-40B4-BE49-F238E27FC236}">
                <a16:creationId xmlns:a16="http://schemas.microsoft.com/office/drawing/2014/main" id="{BA2F27F9-2AAD-4A89-9907-E56D0DC2116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18900000">
            <a:off x="-876860" y="413325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PA-矩形 58">
            <a:extLst>
              <a:ext uri="{FF2B5EF4-FFF2-40B4-BE49-F238E27FC236}">
                <a16:creationId xmlns:a16="http://schemas.microsoft.com/office/drawing/2014/main" id="{A612AD37-4182-427E-B05C-1B616AA398C1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18900000">
            <a:off x="12139581" y="415906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PA-矩形 59">
            <a:extLst>
              <a:ext uri="{FF2B5EF4-FFF2-40B4-BE49-F238E27FC236}">
                <a16:creationId xmlns:a16="http://schemas.microsoft.com/office/drawing/2014/main" id="{131348E3-66CA-4EAF-8D1D-3933296428F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8900000">
            <a:off x="8184710" y="673303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PA-矩形 60">
            <a:extLst>
              <a:ext uri="{FF2B5EF4-FFF2-40B4-BE49-F238E27FC236}">
                <a16:creationId xmlns:a16="http://schemas.microsoft.com/office/drawing/2014/main" id="{B6293A2E-F2FE-4FCD-AAF2-A9DF623D670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8900000">
            <a:off x="11479531" y="481911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PA-矩形 61">
            <a:extLst>
              <a:ext uri="{FF2B5EF4-FFF2-40B4-BE49-F238E27FC236}">
                <a16:creationId xmlns:a16="http://schemas.microsoft.com/office/drawing/2014/main" id="{8D81C7FB-48F2-4270-8DE1-B4A382FF1A15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18900000">
            <a:off x="8844759" y="60729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PA-矩形 62">
            <a:extLst>
              <a:ext uri="{FF2B5EF4-FFF2-40B4-BE49-F238E27FC236}">
                <a16:creationId xmlns:a16="http://schemas.microsoft.com/office/drawing/2014/main" id="{741E18BE-88B3-40F6-BC57-B26D978A6F3D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18900000">
            <a:off x="10819482" y="547915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PA-矩形 63">
            <a:extLst>
              <a:ext uri="{FF2B5EF4-FFF2-40B4-BE49-F238E27FC236}">
                <a16:creationId xmlns:a16="http://schemas.microsoft.com/office/drawing/2014/main" id="{2F76E5C3-4BA2-45CA-B832-5AAF62FDB6D4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18900000">
            <a:off x="9504807" y="541293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PA-矩形 64">
            <a:extLst>
              <a:ext uri="{FF2B5EF4-FFF2-40B4-BE49-F238E27FC236}">
                <a16:creationId xmlns:a16="http://schemas.microsoft.com/office/drawing/2014/main" id="{10968A94-82B1-4CDD-8B44-E53E9E229ED5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18900000">
            <a:off x="10164856" y="475289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PA-矩形 65">
            <a:extLst>
              <a:ext uri="{FF2B5EF4-FFF2-40B4-BE49-F238E27FC236}">
                <a16:creationId xmlns:a16="http://schemas.microsoft.com/office/drawing/2014/main" id="{14888F5C-1944-42F1-8588-5E09ACAFF604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8900000">
            <a:off x="10140634" y="611339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PA-矩形 66">
            <a:extLst>
              <a:ext uri="{FF2B5EF4-FFF2-40B4-BE49-F238E27FC236}">
                <a16:creationId xmlns:a16="http://schemas.microsoft.com/office/drawing/2014/main" id="{9B3F475E-4C2E-43A2-9D68-877A0CD46632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8900000">
            <a:off x="304532" y="409284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PA-矩形 67">
            <a:extLst>
              <a:ext uri="{FF2B5EF4-FFF2-40B4-BE49-F238E27FC236}">
                <a16:creationId xmlns:a16="http://schemas.microsoft.com/office/drawing/2014/main" id="{43677DF3-4285-4353-8A6A-5B280ECB49DA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8900000">
            <a:off x="-253362" y="347826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PA-矩形 68">
            <a:extLst>
              <a:ext uri="{FF2B5EF4-FFF2-40B4-BE49-F238E27FC236}">
                <a16:creationId xmlns:a16="http://schemas.microsoft.com/office/drawing/2014/main" id="{1FD8C9DD-EC54-48BE-A5A7-A1AC4BD724C4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8900000">
            <a:off x="-355516" y="475288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PA-矩形 69">
            <a:extLst>
              <a:ext uri="{FF2B5EF4-FFF2-40B4-BE49-F238E27FC236}">
                <a16:creationId xmlns:a16="http://schemas.microsoft.com/office/drawing/2014/main" id="{E8FF2F75-3D3B-4B1E-A56C-D9118895AE4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8900000">
            <a:off x="-1045414" y="539935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PA-矩形 70">
            <a:extLst>
              <a:ext uri="{FF2B5EF4-FFF2-40B4-BE49-F238E27FC236}">
                <a16:creationId xmlns:a16="http://schemas.microsoft.com/office/drawing/2014/main" id="{3DB01BB9-F022-4CC2-B8BF-4E533EB8CDCE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8900000">
            <a:off x="6864611" y="673303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3FA5FC9E-C8AD-452E-AE55-6C051091A08E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8900000">
            <a:off x="9432140" y="673303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3" name="PA-矩形 72">
            <a:extLst>
              <a:ext uri="{FF2B5EF4-FFF2-40B4-BE49-F238E27FC236}">
                <a16:creationId xmlns:a16="http://schemas.microsoft.com/office/drawing/2014/main" id="{3E6CB6A2-2030-46CD-ACE2-F9042C415960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8900000">
            <a:off x="7524661" y="60729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PA-矩形 73">
            <a:extLst>
              <a:ext uri="{FF2B5EF4-FFF2-40B4-BE49-F238E27FC236}">
                <a16:creationId xmlns:a16="http://schemas.microsoft.com/office/drawing/2014/main" id="{D3A6F163-05E3-4D23-9E6D-EA493CC85DE4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8900000">
            <a:off x="10819482" y="415906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" name="PA-矩形 74">
            <a:extLst>
              <a:ext uri="{FF2B5EF4-FFF2-40B4-BE49-F238E27FC236}">
                <a16:creationId xmlns:a16="http://schemas.microsoft.com/office/drawing/2014/main" id="{83B2CD1C-C26B-4CB7-99BA-4D1AB2B2924B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8900000">
            <a:off x="8184710" y="541293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PA-矩形 75">
            <a:extLst>
              <a:ext uri="{FF2B5EF4-FFF2-40B4-BE49-F238E27FC236}">
                <a16:creationId xmlns:a16="http://schemas.microsoft.com/office/drawing/2014/main" id="{72447BCC-2CD6-4217-AFC7-DD2B74C9A86E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8900000">
            <a:off x="12171759" y="285262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7" name="PA-矩形 76">
            <a:extLst>
              <a:ext uri="{FF2B5EF4-FFF2-40B4-BE49-F238E27FC236}">
                <a16:creationId xmlns:a16="http://schemas.microsoft.com/office/drawing/2014/main" id="{05115005-4743-4B82-BE68-287469B50EF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8900000">
            <a:off x="8844759" y="475289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8" name="PA-矩形 77">
            <a:extLst>
              <a:ext uri="{FF2B5EF4-FFF2-40B4-BE49-F238E27FC236}">
                <a16:creationId xmlns:a16="http://schemas.microsoft.com/office/drawing/2014/main" id="{57128E3A-6542-4055-9A49-C1B9384F5521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8900000">
            <a:off x="9504807" y="409284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9" name="PA-矩形 78">
            <a:extLst>
              <a:ext uri="{FF2B5EF4-FFF2-40B4-BE49-F238E27FC236}">
                <a16:creationId xmlns:a16="http://schemas.microsoft.com/office/drawing/2014/main" id="{B31DA604-56CD-473E-9F0E-52E9C9D04D39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8900000">
            <a:off x="10159433" y="347657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0" name="PA-矩形 79">
            <a:extLst>
              <a:ext uri="{FF2B5EF4-FFF2-40B4-BE49-F238E27FC236}">
                <a16:creationId xmlns:a16="http://schemas.microsoft.com/office/drawing/2014/main" id="{EF5AC11A-CC7D-4537-9AEC-C1AE61113003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8900000">
            <a:off x="3685420" y="-49313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PA-矩形 80">
            <a:extLst>
              <a:ext uri="{FF2B5EF4-FFF2-40B4-BE49-F238E27FC236}">
                <a16:creationId xmlns:a16="http://schemas.microsoft.com/office/drawing/2014/main" id="{F06DC4DC-C36B-44D2-B7CD-7C7539587D1F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8900000">
            <a:off x="5544514" y="673303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" name="PA-矩形 81">
            <a:extLst>
              <a:ext uri="{FF2B5EF4-FFF2-40B4-BE49-F238E27FC236}">
                <a16:creationId xmlns:a16="http://schemas.microsoft.com/office/drawing/2014/main" id="{F27DC026-526A-48B8-8DFE-F778A4A8F43D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8900000">
            <a:off x="3025372" y="16691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PA-矩形 82">
            <a:extLst>
              <a:ext uri="{FF2B5EF4-FFF2-40B4-BE49-F238E27FC236}">
                <a16:creationId xmlns:a16="http://schemas.microsoft.com/office/drawing/2014/main" id="{10814D5B-3C57-43B5-A8AF-58A64045A969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8900000">
            <a:off x="2365322" y="82696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PA-矩形 83">
            <a:extLst>
              <a:ext uri="{FF2B5EF4-FFF2-40B4-BE49-F238E27FC236}">
                <a16:creationId xmlns:a16="http://schemas.microsoft.com/office/drawing/2014/main" id="{F6E066B5-E354-45A1-BF6A-75C25BFF2F9D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8900000">
            <a:off x="6204562" y="60729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5" name="PA-矩形 84">
            <a:extLst>
              <a:ext uri="{FF2B5EF4-FFF2-40B4-BE49-F238E27FC236}">
                <a16:creationId xmlns:a16="http://schemas.microsoft.com/office/drawing/2014/main" id="{1B460F62-2A64-4A0F-AC77-A058B7BC9DB8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18900000">
            <a:off x="10819481" y="282961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6" name="PA-矩形 85">
            <a:extLst>
              <a:ext uri="{FF2B5EF4-FFF2-40B4-BE49-F238E27FC236}">
                <a16:creationId xmlns:a16="http://schemas.microsoft.com/office/drawing/2014/main" id="{B4F72A9A-12AB-48D4-840C-6A76DCAB685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8900000">
            <a:off x="6864611" y="541293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" name="PA-矩形 86">
            <a:extLst>
              <a:ext uri="{FF2B5EF4-FFF2-40B4-BE49-F238E27FC236}">
                <a16:creationId xmlns:a16="http://schemas.microsoft.com/office/drawing/2014/main" id="{EC456A19-A24E-4BA8-8870-985BDB6CAAFB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8900000">
            <a:off x="11491595" y="221557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8" name="PA-矩形 87">
            <a:extLst>
              <a:ext uri="{FF2B5EF4-FFF2-40B4-BE49-F238E27FC236}">
                <a16:creationId xmlns:a16="http://schemas.microsoft.com/office/drawing/2014/main" id="{1E0A0F79-7A23-493F-BAD8-2DA4EF54574F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8900000">
            <a:off x="7524661" y="475289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9" name="PA-矩形 88">
            <a:extLst>
              <a:ext uri="{FF2B5EF4-FFF2-40B4-BE49-F238E27FC236}">
                <a16:creationId xmlns:a16="http://schemas.microsoft.com/office/drawing/2014/main" id="{4EB20B04-96D7-4783-A90C-EA14862997D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8900000">
            <a:off x="10152697" y="216320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0" name="PA-矩形 89">
            <a:extLst>
              <a:ext uri="{FF2B5EF4-FFF2-40B4-BE49-F238E27FC236}">
                <a16:creationId xmlns:a16="http://schemas.microsoft.com/office/drawing/2014/main" id="{5C67162C-789C-41F0-BA9C-E2C5DE80A2B6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18900000">
            <a:off x="8184710" y="409284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PA-矩形 90">
            <a:extLst>
              <a:ext uri="{FF2B5EF4-FFF2-40B4-BE49-F238E27FC236}">
                <a16:creationId xmlns:a16="http://schemas.microsoft.com/office/drawing/2014/main" id="{399D12FA-9FF7-48B6-858B-9321BE9267B6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 rot="18900000">
            <a:off x="8844759" y="343279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PA-矩形 91">
            <a:extLst>
              <a:ext uri="{FF2B5EF4-FFF2-40B4-BE49-F238E27FC236}">
                <a16:creationId xmlns:a16="http://schemas.microsoft.com/office/drawing/2014/main" id="{B9E70EEA-33D3-4B97-B53A-35638DCC4346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18900000">
            <a:off x="9499385" y="281652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PA-矩形 92">
            <a:extLst>
              <a:ext uri="{FF2B5EF4-FFF2-40B4-BE49-F238E27FC236}">
                <a16:creationId xmlns:a16="http://schemas.microsoft.com/office/drawing/2014/main" id="{D22DFE80-C020-4AF8-AB79-1F743AD5375D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 rot="18900000">
            <a:off x="1710695" y="150381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PA-矩形 93">
            <a:extLst>
              <a:ext uri="{FF2B5EF4-FFF2-40B4-BE49-F238E27FC236}">
                <a16:creationId xmlns:a16="http://schemas.microsoft.com/office/drawing/2014/main" id="{BD41FA13-AAB3-4202-AE95-78EA03625631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 rot="18900000">
            <a:off x="4884465" y="60729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PA-矩形 94">
            <a:extLst>
              <a:ext uri="{FF2B5EF4-FFF2-40B4-BE49-F238E27FC236}">
                <a16:creationId xmlns:a16="http://schemas.microsoft.com/office/drawing/2014/main" id="{88792A9F-74F8-4F81-BE39-5A34D916E1A7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rot="18900000">
            <a:off x="1050646" y="216386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PA-矩形 95">
            <a:extLst>
              <a:ext uri="{FF2B5EF4-FFF2-40B4-BE49-F238E27FC236}">
                <a16:creationId xmlns:a16="http://schemas.microsoft.com/office/drawing/2014/main" id="{98D657DA-5D63-482C-BC4F-B148986AFD8B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18900000">
            <a:off x="390597" y="282391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PA-矩形 96">
            <a:extLst>
              <a:ext uri="{FF2B5EF4-FFF2-40B4-BE49-F238E27FC236}">
                <a16:creationId xmlns:a16="http://schemas.microsoft.com/office/drawing/2014/main" id="{88CCEEE9-A753-42B9-9645-15B7CE48A16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rot="18900000">
            <a:off x="5544514" y="541293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PA-矩形 97">
            <a:extLst>
              <a:ext uri="{FF2B5EF4-FFF2-40B4-BE49-F238E27FC236}">
                <a16:creationId xmlns:a16="http://schemas.microsoft.com/office/drawing/2014/main" id="{AFBBE2ED-36E0-4C52-B767-3A0A77E30725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 rot="18900000">
            <a:off x="10807323" y="152560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PA-矩形 98">
            <a:extLst>
              <a:ext uri="{FF2B5EF4-FFF2-40B4-BE49-F238E27FC236}">
                <a16:creationId xmlns:a16="http://schemas.microsoft.com/office/drawing/2014/main" id="{E485E86B-2E60-42DF-8144-52EF03C9FED5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18900000">
            <a:off x="6204562" y="475289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PA-矩形 99">
            <a:extLst>
              <a:ext uri="{FF2B5EF4-FFF2-40B4-BE49-F238E27FC236}">
                <a16:creationId xmlns:a16="http://schemas.microsoft.com/office/drawing/2014/main" id="{AAE5B72B-E0E3-4A9F-9E63-0753C4DAD879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18900000">
            <a:off x="10152697" y="84311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PA-矩形 100">
            <a:extLst>
              <a:ext uri="{FF2B5EF4-FFF2-40B4-BE49-F238E27FC236}">
                <a16:creationId xmlns:a16="http://schemas.microsoft.com/office/drawing/2014/main" id="{2F002361-6FA5-4709-BAA7-A377B1BFFD23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18900000">
            <a:off x="6864611" y="4092841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" name="PA-矩形 101">
            <a:extLst>
              <a:ext uri="{FF2B5EF4-FFF2-40B4-BE49-F238E27FC236}">
                <a16:creationId xmlns:a16="http://schemas.microsoft.com/office/drawing/2014/main" id="{CCA75045-4347-4488-BC77-91497F4540BC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 rot="18900000">
            <a:off x="9492649" y="150316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PA-矩形 102">
            <a:extLst>
              <a:ext uri="{FF2B5EF4-FFF2-40B4-BE49-F238E27FC236}">
                <a16:creationId xmlns:a16="http://schemas.microsoft.com/office/drawing/2014/main" id="{0B751804-D2EF-4710-A7CC-D6CF42425F1E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 rot="18900000">
            <a:off x="7524661" y="343279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4" name="PA-矩形 103">
            <a:extLst>
              <a:ext uri="{FF2B5EF4-FFF2-40B4-BE49-F238E27FC236}">
                <a16:creationId xmlns:a16="http://schemas.microsoft.com/office/drawing/2014/main" id="{FCB73182-E1BB-4A13-A475-24846C954CC5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 rot="18900000">
            <a:off x="8184710" y="277274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5" name="PA-矩形 104">
            <a:extLst>
              <a:ext uri="{FF2B5EF4-FFF2-40B4-BE49-F238E27FC236}">
                <a16:creationId xmlns:a16="http://schemas.microsoft.com/office/drawing/2014/main" id="{F730E8CB-0714-45E1-95F2-760CC6156D20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 rot="18900000">
            <a:off x="8839336" y="215647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PA-矩形 105">
            <a:extLst>
              <a:ext uri="{FF2B5EF4-FFF2-40B4-BE49-F238E27FC236}">
                <a16:creationId xmlns:a16="http://schemas.microsoft.com/office/drawing/2014/main" id="{2D0E4135-A95B-41E4-83EC-CA1F740EB6B5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 rot="18900000">
            <a:off x="2393398" y="-49030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PA-矩形 106">
            <a:extLst>
              <a:ext uri="{FF2B5EF4-FFF2-40B4-BE49-F238E27FC236}">
                <a16:creationId xmlns:a16="http://schemas.microsoft.com/office/drawing/2014/main" id="{B34383B1-DB3A-44DF-AAE4-623E8015ED68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 rot="18900000">
            <a:off x="1733348" y="16974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8" name="PA-矩形 107">
            <a:extLst>
              <a:ext uri="{FF2B5EF4-FFF2-40B4-BE49-F238E27FC236}">
                <a16:creationId xmlns:a16="http://schemas.microsoft.com/office/drawing/2014/main" id="{3EBF90C1-13B1-4C26-902E-5314AAD27B0B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rot="18900000">
            <a:off x="1078721" y="84658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PA-矩形 108">
            <a:extLst>
              <a:ext uri="{FF2B5EF4-FFF2-40B4-BE49-F238E27FC236}">
                <a16:creationId xmlns:a16="http://schemas.microsoft.com/office/drawing/2014/main" id="{562D12FA-E845-431E-A72F-C20CFD21963B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 rot="18900000">
            <a:off x="418672" y="1506637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PA-矩形 109">
            <a:extLst>
              <a:ext uri="{FF2B5EF4-FFF2-40B4-BE49-F238E27FC236}">
                <a16:creationId xmlns:a16="http://schemas.microsoft.com/office/drawing/2014/main" id="{E76122EB-A518-4CBD-A510-F3E3965DE6C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 rot="18900000">
            <a:off x="-241377" y="216668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PA-矩形 110">
            <a:extLst>
              <a:ext uri="{FF2B5EF4-FFF2-40B4-BE49-F238E27FC236}">
                <a16:creationId xmlns:a16="http://schemas.microsoft.com/office/drawing/2014/main" id="{BA8E2164-E322-4238-8FCC-E38EA02011E8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 rot="18900000">
            <a:off x="-882627" y="282103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2" name="PA-矩形 111">
            <a:extLst>
              <a:ext uri="{FF2B5EF4-FFF2-40B4-BE49-F238E27FC236}">
                <a16:creationId xmlns:a16="http://schemas.microsoft.com/office/drawing/2014/main" id="{D48571F8-D7A7-42D2-93FE-13CCEEDDBAD5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 rot="18900000">
            <a:off x="1105011" y="-46019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3" name="PA-矩形 112">
            <a:extLst>
              <a:ext uri="{FF2B5EF4-FFF2-40B4-BE49-F238E27FC236}">
                <a16:creationId xmlns:a16="http://schemas.microsoft.com/office/drawing/2014/main" id="{BA836AE1-6316-4934-AF38-434B61FFF31E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 rot="18900000">
            <a:off x="450384" y="216650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PA-矩形 113">
            <a:extLst>
              <a:ext uri="{FF2B5EF4-FFF2-40B4-BE49-F238E27FC236}">
                <a16:creationId xmlns:a16="http://schemas.microsoft.com/office/drawing/2014/main" id="{324D74BF-41FD-44D0-BA91-76DC127D34E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 rot="18900000">
            <a:off x="-209665" y="876699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PA-矩形 114">
            <a:extLst>
              <a:ext uri="{FF2B5EF4-FFF2-40B4-BE49-F238E27FC236}">
                <a16:creationId xmlns:a16="http://schemas.microsoft.com/office/drawing/2014/main" id="{214208C5-748F-4F3E-B9DF-A47157B76C4A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 rot="18900000">
            <a:off x="-869714" y="153674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6" name="PA-矩形 115">
            <a:extLst>
              <a:ext uri="{FF2B5EF4-FFF2-40B4-BE49-F238E27FC236}">
                <a16:creationId xmlns:a16="http://schemas.microsoft.com/office/drawing/2014/main" id="{FA02CDEC-130D-41EC-9132-094E9ED51D12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 rot="18900000">
            <a:off x="-207882" y="-411633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PA-矩形 116">
            <a:extLst>
              <a:ext uri="{FF2B5EF4-FFF2-40B4-BE49-F238E27FC236}">
                <a16:creationId xmlns:a16="http://schemas.microsoft.com/office/drawing/2014/main" id="{45DBC338-F568-4025-8722-55937ABC9BB9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rot="18900000">
            <a:off x="-867931" y="248416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PA-矩形 117">
            <a:extLst>
              <a:ext uri="{FF2B5EF4-FFF2-40B4-BE49-F238E27FC236}">
                <a16:creationId xmlns:a16="http://schemas.microsoft.com/office/drawing/2014/main" id="{232FC4AE-D31D-42DA-A51C-0E5856AFEE7A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rot="18900000">
            <a:off x="7524661" y="-43446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PA-矩形 118">
            <a:extLst>
              <a:ext uri="{FF2B5EF4-FFF2-40B4-BE49-F238E27FC236}">
                <a16:creationId xmlns:a16="http://schemas.microsoft.com/office/drawing/2014/main" id="{ADDA208C-C959-4CF0-9C27-90BDE6D9CDF5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 rot="18900000">
            <a:off x="8850095" y="-434665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PA-矩形 119">
            <a:extLst>
              <a:ext uri="{FF2B5EF4-FFF2-40B4-BE49-F238E27FC236}">
                <a16:creationId xmlns:a16="http://schemas.microsoft.com/office/drawing/2014/main" id="{07A6EDAC-EE37-4E49-AAE7-774EC10793D7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18900000">
            <a:off x="10217334" y="-46219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PA-矩形 120">
            <a:extLst>
              <a:ext uri="{FF2B5EF4-FFF2-40B4-BE49-F238E27FC236}">
                <a16:creationId xmlns:a16="http://schemas.microsoft.com/office/drawing/2014/main" id="{F7AF7624-D713-4EBD-8480-917663F2F54C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18900000">
            <a:off x="12175868" y="152991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PA-矩形 121">
            <a:extLst>
              <a:ext uri="{FF2B5EF4-FFF2-40B4-BE49-F238E27FC236}">
                <a16:creationId xmlns:a16="http://schemas.microsoft.com/office/drawing/2014/main" id="{B261EDAE-0AFD-45B5-90EB-C2B9B84C213A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 rot="18900000">
            <a:off x="11491596" y="83993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3" name="PA-矩形 122">
            <a:extLst>
              <a:ext uri="{FF2B5EF4-FFF2-40B4-BE49-F238E27FC236}">
                <a16:creationId xmlns:a16="http://schemas.microsoft.com/office/drawing/2014/main" id="{EFE81865-7F2D-4932-8A6A-BC5BB82659BF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 rot="18900000">
            <a:off x="10836970" y="157444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4" name="PA-矩形 123">
            <a:extLst>
              <a:ext uri="{FF2B5EF4-FFF2-40B4-BE49-F238E27FC236}">
                <a16:creationId xmlns:a16="http://schemas.microsoft.com/office/drawing/2014/main" id="{B3AA2613-890B-4CB5-B7BC-8EF5A4F9A3A8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 rot="18900000">
            <a:off x="12120687" y="183062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5" name="PA-矩形 124">
            <a:extLst>
              <a:ext uri="{FF2B5EF4-FFF2-40B4-BE49-F238E27FC236}">
                <a16:creationId xmlns:a16="http://schemas.microsoft.com/office/drawing/2014/main" id="{B09783DE-F9BE-4233-A706-ABAC20C1C7B5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 rot="18900000">
            <a:off x="11466061" y="-499428"/>
            <a:ext cx="933450" cy="933450"/>
          </a:xfrm>
          <a:prstGeom prst="rect">
            <a:avLst/>
          </a:prstGeom>
          <a:solidFill>
            <a:srgbClr val="52AF9A"/>
          </a:solidFill>
          <a:ln w="38100">
            <a:solidFill>
              <a:srgbClr val="52A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1F8B5E8-5E38-4B52-8FD6-AE1D5E9789E3}"/>
              </a:ext>
            </a:extLst>
          </p:cNvPr>
          <p:cNvSpPr txBox="1"/>
          <p:nvPr/>
        </p:nvSpPr>
        <p:spPr>
          <a:xfrm>
            <a:off x="4913244" y="3167390"/>
            <a:ext cx="236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Written by Yao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0608-7A8F-4EBA-AF09-5308DF31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回首与展望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DE600-56C6-47BC-AC6F-3F5E8E6CA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没啥排序</a:t>
            </a:r>
            <a:endParaRPr lang="en-US" altLang="zh-CN" dirty="0"/>
          </a:p>
          <a:p>
            <a:r>
              <a:rPr lang="en-US" altLang="zh-CN" dirty="0"/>
              <a:t>Written by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427"/>
  <p:tag name="COLORS" val="3,16777215|1720902432,3439820|1720902433,49407|1720902434,0|1720902435,6496297"/>
  <p:tag name="BAKCCOLORTYPE" val="Color_Theme"/>
  <p:tag name="BAKCCOLO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5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PicShape"/>
  <p:tag name="SCENESHAPENAME" val="主题图标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3"/>
  <p:tag name="SCENECOLOR-TEXT" val="Color_Theme"/>
  <p:tag name="SCENECOLOR-TEXT-VALUE" val="1720902434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Text"/>
  <p:tag name="SCENESHAPESUBTYPE" val="SceneTitleText"/>
  <p:tag name="SCENESHAPENAME" val="文本描述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1506"/>
  <p:tag name="SWITCHBACKPIC" val="-1,1"/>
  <p:tag name="COLORS" val="1,16777215|2,1013742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5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82541655350217"/>
  <p:tag name="SCENEID" val="Unkown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"/>
  <p:tag name="ANIMSTRING" val="601c638dca11f0c36ea69d53030d7b3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5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5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1720902435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1720902432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LINE" val="Color_Theme"/>
  <p:tag name="SCENECOLOR-LINE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  <p:tag name="RESOURCEID" val="636453195702484087"/>
  <p:tag name="SCENEID" val="Unkown"/>
  <p:tag name="ANIMSTRING" val="67a5822d7a2cefa0022fd024cc896ca0"/>
  <p:tag name="SCENESHAPETYPE" val="SceneShape"/>
  <p:tag name="SCENESHAPESUBTYPE" val="SceneSimpleShape"/>
  <p:tag name="SCENECOLOR-FILL" val="Color_Theme"/>
  <p:tag name="SCENECOLOR-FILL-VALUE" val="3"/>
  <p:tag name="SCENECOLOR-TEXT" val="Color_Theme"/>
  <p:tag name="SCENECOLOR-TEXT-VALUE" val="3"/>
  <p:tag name="SCENELINKIDS" val="2|3|4|5|6|7|8|9|10|11|12|13|14|15|16|17|18|19|20|21|22|23|24|25|26|27|28|29|30|31|32|33|34|35|36|37|38|39|40|41|42|43|44|45|46|47|48|49|50|51|52|53|54|55|56|57|58|59|60|61|62|63|64|65|66|67|68|69|70|71|72|73|74|75|76|77|78|79|80|81|82|83|84|85|86|87|88|89|90|91|92|93|94|95|96|97|98|99|100|101|102|103|104|105|106|107|108|109|110|111|112|113|114|115|116|117|118|119|120|121|122|123|124|125|126|127|128|129|130|131|132|133|134|135|136|137|138|139|140|141|147|143|14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大地色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073_TF02801065" id="{6CECAD21-237B-400B-8ADB-ADA3AB11C7E4}" vid="{D5535AC8-70C0-45DC-AC7B-69C3A5571AF0}"/>
    </a:ext>
  </a:extLst>
</a:theme>
</file>

<file path=ppt/theme/theme2.xml><?xml version="1.0" encoding="utf-8"?>
<a:theme xmlns:a="http://schemas.openxmlformats.org/drawingml/2006/main" name="Office 主题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636814564424307100</Template>
  <TotalTime>31</TotalTime>
  <Words>648</Words>
  <Application>Microsoft Office PowerPoint</Application>
  <PresentationFormat>自定义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Arial Narrow</vt:lpstr>
      <vt:lpstr>Corbel</vt:lpstr>
      <vt:lpstr>大地色 16x9</vt:lpstr>
      <vt:lpstr>PowerPoint 演示文稿</vt:lpstr>
      <vt:lpstr>人物</vt:lpstr>
      <vt:lpstr>周畅</vt:lpstr>
      <vt:lpstr>吴晟慧</vt:lpstr>
      <vt:lpstr>包涵</vt:lpstr>
      <vt:lpstr>姚贝怡（组长）</vt:lpstr>
      <vt:lpstr>何铭源（组长）</vt:lpstr>
      <vt:lpstr>PowerPoint 演示文稿</vt:lpstr>
      <vt:lpstr>回首与展望</vt:lpstr>
      <vt:lpstr>总结&amp;展望</vt:lpstr>
      <vt:lpstr>总结&amp;展望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铭源 何</dc:creator>
  <cp:lastModifiedBy>铭源 何</cp:lastModifiedBy>
  <cp:revision>29</cp:revision>
  <dcterms:created xsi:type="dcterms:W3CDTF">2018-12-26T13:08:00Z</dcterms:created>
  <dcterms:modified xsi:type="dcterms:W3CDTF">2018-12-26T13:39:47Z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