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28.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5"/>
  </p:notesMasterIdLst>
  <p:sldIdLst>
    <p:sldId id="256" r:id="rId4"/>
    <p:sldId id="262" r:id="rId5"/>
    <p:sldId id="282" r:id="rId6"/>
    <p:sldId id="285" r:id="rId7"/>
    <p:sldId id="264" r:id="rId8"/>
    <p:sldId id="392" r:id="rId9"/>
    <p:sldId id="393" r:id="rId10"/>
    <p:sldId id="394" r:id="rId11"/>
    <p:sldId id="391" r:id="rId12"/>
    <p:sldId id="280" r:id="rId13"/>
    <p:sldId id="26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D85"/>
    <a:srgbClr val="DE1DE3"/>
    <a:srgbClr val="4245BE"/>
    <a:srgbClr val="9201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9" autoAdjust="0"/>
    <p:restoredTop sz="96196" autoAdjust="0"/>
  </p:normalViewPr>
  <p:slideViewPr>
    <p:cSldViewPr snapToGrid="0">
      <p:cViewPr varScale="1">
        <p:scale>
          <a:sx n="69" d="100"/>
          <a:sy n="69" d="100"/>
        </p:scale>
        <p:origin x="496" y="44"/>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8DA10B-D322-4D6B-A42D-0724A1676B1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D3DFD9FD-CB7F-4ED5-AB3A-4EF6DAEBE20C}">
      <dgm:prSet phldrT="[Texte]"/>
      <dgm:spPr/>
      <dgm:t>
        <a:bodyPr/>
        <a:lstStyle/>
        <a:p>
          <a:r>
            <a:rPr lang="fr-FR" dirty="0" smtClean="0"/>
            <a:t>Banque Du Sang</a:t>
          </a:r>
          <a:endParaRPr lang="fr-FR" dirty="0"/>
        </a:p>
      </dgm:t>
    </dgm:pt>
    <dgm:pt modelId="{3324870A-6F92-4284-A2B5-F5553CC1F03E}" type="parTrans" cxnId="{50E38638-FD32-4DC6-8B2C-381F16908B67}">
      <dgm:prSet/>
      <dgm:spPr/>
      <dgm:t>
        <a:bodyPr/>
        <a:lstStyle/>
        <a:p>
          <a:endParaRPr lang="fr-FR"/>
        </a:p>
      </dgm:t>
    </dgm:pt>
    <dgm:pt modelId="{AC02A244-9BDA-4B9B-BFD4-5B0AD7D44FFD}" type="sibTrans" cxnId="{50E38638-FD32-4DC6-8B2C-381F16908B67}">
      <dgm:prSet/>
      <dgm:spPr/>
      <dgm:t>
        <a:bodyPr/>
        <a:lstStyle/>
        <a:p>
          <a:endParaRPr lang="fr-FR"/>
        </a:p>
      </dgm:t>
    </dgm:pt>
    <dgm:pt modelId="{63B18913-3884-4947-BECC-4F2DA11A1CD5}">
      <dgm:prSet phldrT="[Texte]"/>
      <dgm:spPr/>
      <dgm:t>
        <a:bodyPr/>
        <a:lstStyle/>
        <a:p>
          <a:r>
            <a:rPr lang="fr-FR" dirty="0" smtClean="0"/>
            <a:t>Boutique Médical</a:t>
          </a:r>
          <a:endParaRPr lang="fr-FR" dirty="0"/>
        </a:p>
      </dgm:t>
    </dgm:pt>
    <dgm:pt modelId="{0228CD6C-760C-41A0-B5D9-7709A9467204}" type="parTrans" cxnId="{D971E21F-C8C0-4586-9CD7-81F7705A0A21}">
      <dgm:prSet/>
      <dgm:spPr/>
      <dgm:t>
        <a:bodyPr/>
        <a:lstStyle/>
        <a:p>
          <a:endParaRPr lang="fr-FR"/>
        </a:p>
      </dgm:t>
    </dgm:pt>
    <dgm:pt modelId="{45170D5D-DAE7-4BD6-939A-A14A50B7CE22}" type="sibTrans" cxnId="{D971E21F-C8C0-4586-9CD7-81F7705A0A21}">
      <dgm:prSet/>
      <dgm:spPr/>
      <dgm:t>
        <a:bodyPr/>
        <a:lstStyle/>
        <a:p>
          <a:endParaRPr lang="fr-FR"/>
        </a:p>
      </dgm:t>
    </dgm:pt>
    <dgm:pt modelId="{3F182075-88A2-4E79-819B-5F9023E0B75B}">
      <dgm:prSet phldrT="[Texte]"/>
      <dgm:spPr/>
      <dgm:t>
        <a:bodyPr/>
        <a:lstStyle/>
        <a:p>
          <a:r>
            <a:rPr lang="fr-FR" dirty="0" smtClean="0"/>
            <a:t>Chat Bot </a:t>
          </a:r>
          <a:endParaRPr lang="fr-FR" dirty="0"/>
        </a:p>
      </dgm:t>
    </dgm:pt>
    <dgm:pt modelId="{705308B8-2D4F-4570-88AF-D4F433FF8323}" type="parTrans" cxnId="{319B27AD-EA60-423A-8566-C7ABE6EDACC7}">
      <dgm:prSet/>
      <dgm:spPr/>
      <dgm:t>
        <a:bodyPr/>
        <a:lstStyle/>
        <a:p>
          <a:endParaRPr lang="fr-FR"/>
        </a:p>
      </dgm:t>
    </dgm:pt>
    <dgm:pt modelId="{7335305C-6BF0-4AE3-B004-E2F28FBF21F3}" type="sibTrans" cxnId="{319B27AD-EA60-423A-8566-C7ABE6EDACC7}">
      <dgm:prSet/>
      <dgm:spPr/>
      <dgm:t>
        <a:bodyPr/>
        <a:lstStyle/>
        <a:p>
          <a:endParaRPr lang="fr-FR"/>
        </a:p>
      </dgm:t>
    </dgm:pt>
    <dgm:pt modelId="{F244BF35-B998-412A-B30B-803A5D4DCF7A}" type="pres">
      <dgm:prSet presAssocID="{758DA10B-D322-4D6B-A42D-0724A1676B1F}" presName="linear" presStyleCnt="0">
        <dgm:presLayoutVars>
          <dgm:dir/>
          <dgm:animLvl val="lvl"/>
          <dgm:resizeHandles val="exact"/>
        </dgm:presLayoutVars>
      </dgm:prSet>
      <dgm:spPr/>
      <dgm:t>
        <a:bodyPr/>
        <a:lstStyle/>
        <a:p>
          <a:endParaRPr lang="fr-FR"/>
        </a:p>
      </dgm:t>
    </dgm:pt>
    <dgm:pt modelId="{D98D9675-9D5E-480E-96FF-BCABBBD3A82F}" type="pres">
      <dgm:prSet presAssocID="{D3DFD9FD-CB7F-4ED5-AB3A-4EF6DAEBE20C}" presName="parentLin" presStyleCnt="0"/>
      <dgm:spPr/>
    </dgm:pt>
    <dgm:pt modelId="{3844BE7E-EEC7-4E17-A691-926681EDE7F6}" type="pres">
      <dgm:prSet presAssocID="{D3DFD9FD-CB7F-4ED5-AB3A-4EF6DAEBE20C}" presName="parentLeftMargin" presStyleLbl="node1" presStyleIdx="0" presStyleCnt="3"/>
      <dgm:spPr/>
      <dgm:t>
        <a:bodyPr/>
        <a:lstStyle/>
        <a:p>
          <a:endParaRPr lang="fr-FR"/>
        </a:p>
      </dgm:t>
    </dgm:pt>
    <dgm:pt modelId="{3D4622AB-0FB1-4A56-B699-C77E59657871}" type="pres">
      <dgm:prSet presAssocID="{D3DFD9FD-CB7F-4ED5-AB3A-4EF6DAEBE20C}" presName="parentText" presStyleLbl="node1" presStyleIdx="0" presStyleCnt="3" custLinFactNeighborY="-752">
        <dgm:presLayoutVars>
          <dgm:chMax val="0"/>
          <dgm:bulletEnabled val="1"/>
        </dgm:presLayoutVars>
      </dgm:prSet>
      <dgm:spPr/>
      <dgm:t>
        <a:bodyPr/>
        <a:lstStyle/>
        <a:p>
          <a:endParaRPr lang="fr-FR"/>
        </a:p>
      </dgm:t>
    </dgm:pt>
    <dgm:pt modelId="{FFFC8AF0-9898-4A43-A428-4B12045C9750}" type="pres">
      <dgm:prSet presAssocID="{D3DFD9FD-CB7F-4ED5-AB3A-4EF6DAEBE20C}" presName="negativeSpace" presStyleCnt="0"/>
      <dgm:spPr/>
    </dgm:pt>
    <dgm:pt modelId="{611F81E9-60E2-4FF3-86AC-4969A9AEBFC2}" type="pres">
      <dgm:prSet presAssocID="{D3DFD9FD-CB7F-4ED5-AB3A-4EF6DAEBE20C}" presName="childText" presStyleLbl="conFgAcc1" presStyleIdx="0" presStyleCnt="3">
        <dgm:presLayoutVars>
          <dgm:bulletEnabled val="1"/>
        </dgm:presLayoutVars>
      </dgm:prSet>
      <dgm:spPr/>
    </dgm:pt>
    <dgm:pt modelId="{163B2B3D-DF53-4EF4-BC16-2BCAA5829E4C}" type="pres">
      <dgm:prSet presAssocID="{AC02A244-9BDA-4B9B-BFD4-5B0AD7D44FFD}" presName="spaceBetweenRectangles" presStyleCnt="0"/>
      <dgm:spPr/>
    </dgm:pt>
    <dgm:pt modelId="{4498DC51-6568-4D34-A99B-70700FBF8BCA}" type="pres">
      <dgm:prSet presAssocID="{63B18913-3884-4947-BECC-4F2DA11A1CD5}" presName="parentLin" presStyleCnt="0"/>
      <dgm:spPr/>
    </dgm:pt>
    <dgm:pt modelId="{8F5588D8-5C87-43A0-BCE1-D16C2269E0DA}" type="pres">
      <dgm:prSet presAssocID="{63B18913-3884-4947-BECC-4F2DA11A1CD5}" presName="parentLeftMargin" presStyleLbl="node1" presStyleIdx="0" presStyleCnt="3"/>
      <dgm:spPr/>
      <dgm:t>
        <a:bodyPr/>
        <a:lstStyle/>
        <a:p>
          <a:endParaRPr lang="fr-FR"/>
        </a:p>
      </dgm:t>
    </dgm:pt>
    <dgm:pt modelId="{708A7C58-09B6-47F2-881C-9FCECACA0CD4}" type="pres">
      <dgm:prSet presAssocID="{63B18913-3884-4947-BECC-4F2DA11A1CD5}" presName="parentText" presStyleLbl="node1" presStyleIdx="1" presStyleCnt="3">
        <dgm:presLayoutVars>
          <dgm:chMax val="0"/>
          <dgm:bulletEnabled val="1"/>
        </dgm:presLayoutVars>
      </dgm:prSet>
      <dgm:spPr/>
      <dgm:t>
        <a:bodyPr/>
        <a:lstStyle/>
        <a:p>
          <a:endParaRPr lang="fr-FR"/>
        </a:p>
      </dgm:t>
    </dgm:pt>
    <dgm:pt modelId="{E248C0FC-96A7-4051-B6E5-B3EB701837B5}" type="pres">
      <dgm:prSet presAssocID="{63B18913-3884-4947-BECC-4F2DA11A1CD5}" presName="negativeSpace" presStyleCnt="0"/>
      <dgm:spPr/>
    </dgm:pt>
    <dgm:pt modelId="{36C00ADB-7A00-4DFA-9F36-9D55F916D601}" type="pres">
      <dgm:prSet presAssocID="{63B18913-3884-4947-BECC-4F2DA11A1CD5}" presName="childText" presStyleLbl="conFgAcc1" presStyleIdx="1" presStyleCnt="3">
        <dgm:presLayoutVars>
          <dgm:bulletEnabled val="1"/>
        </dgm:presLayoutVars>
      </dgm:prSet>
      <dgm:spPr/>
    </dgm:pt>
    <dgm:pt modelId="{7A22293D-9D08-4083-8C02-C91CE8A788C9}" type="pres">
      <dgm:prSet presAssocID="{45170D5D-DAE7-4BD6-939A-A14A50B7CE22}" presName="spaceBetweenRectangles" presStyleCnt="0"/>
      <dgm:spPr/>
    </dgm:pt>
    <dgm:pt modelId="{555835BB-4744-4C7C-A5DF-AE41661B6FB3}" type="pres">
      <dgm:prSet presAssocID="{3F182075-88A2-4E79-819B-5F9023E0B75B}" presName="parentLin" presStyleCnt="0"/>
      <dgm:spPr/>
    </dgm:pt>
    <dgm:pt modelId="{A94EDE4F-662F-40B0-A06D-E15D923709B2}" type="pres">
      <dgm:prSet presAssocID="{3F182075-88A2-4E79-819B-5F9023E0B75B}" presName="parentLeftMargin" presStyleLbl="node1" presStyleIdx="1" presStyleCnt="3"/>
      <dgm:spPr/>
      <dgm:t>
        <a:bodyPr/>
        <a:lstStyle/>
        <a:p>
          <a:endParaRPr lang="fr-FR"/>
        </a:p>
      </dgm:t>
    </dgm:pt>
    <dgm:pt modelId="{DDC6E1F1-4B6F-4AE2-84A3-D80470000C23}" type="pres">
      <dgm:prSet presAssocID="{3F182075-88A2-4E79-819B-5F9023E0B75B}" presName="parentText" presStyleLbl="node1" presStyleIdx="2" presStyleCnt="3">
        <dgm:presLayoutVars>
          <dgm:chMax val="0"/>
          <dgm:bulletEnabled val="1"/>
        </dgm:presLayoutVars>
      </dgm:prSet>
      <dgm:spPr/>
      <dgm:t>
        <a:bodyPr/>
        <a:lstStyle/>
        <a:p>
          <a:endParaRPr lang="fr-FR"/>
        </a:p>
      </dgm:t>
    </dgm:pt>
    <dgm:pt modelId="{6B48A83A-D7F9-4848-BA6B-2FA202BF4733}" type="pres">
      <dgm:prSet presAssocID="{3F182075-88A2-4E79-819B-5F9023E0B75B}" presName="negativeSpace" presStyleCnt="0"/>
      <dgm:spPr/>
    </dgm:pt>
    <dgm:pt modelId="{EC5C7681-A0A1-4351-B568-99231371DE10}" type="pres">
      <dgm:prSet presAssocID="{3F182075-88A2-4E79-819B-5F9023E0B75B}" presName="childText" presStyleLbl="conFgAcc1" presStyleIdx="2" presStyleCnt="3" custLinFactNeighborX="134">
        <dgm:presLayoutVars>
          <dgm:bulletEnabled val="1"/>
        </dgm:presLayoutVars>
      </dgm:prSet>
      <dgm:spPr/>
    </dgm:pt>
  </dgm:ptLst>
  <dgm:cxnLst>
    <dgm:cxn modelId="{D031F440-9BC7-4032-8F54-89E548651D3A}" type="presOf" srcId="{63B18913-3884-4947-BECC-4F2DA11A1CD5}" destId="{708A7C58-09B6-47F2-881C-9FCECACA0CD4}" srcOrd="1" destOrd="0" presId="urn:microsoft.com/office/officeart/2005/8/layout/list1"/>
    <dgm:cxn modelId="{FB4E785D-CD3C-4294-8CEA-C23C8E68E46E}" type="presOf" srcId="{758DA10B-D322-4D6B-A42D-0724A1676B1F}" destId="{F244BF35-B998-412A-B30B-803A5D4DCF7A}" srcOrd="0" destOrd="0" presId="urn:microsoft.com/office/officeart/2005/8/layout/list1"/>
    <dgm:cxn modelId="{813F461A-84E1-498F-A03F-659598EF9DF3}" type="presOf" srcId="{3F182075-88A2-4E79-819B-5F9023E0B75B}" destId="{A94EDE4F-662F-40B0-A06D-E15D923709B2}" srcOrd="0" destOrd="0" presId="urn:microsoft.com/office/officeart/2005/8/layout/list1"/>
    <dgm:cxn modelId="{50E38638-FD32-4DC6-8B2C-381F16908B67}" srcId="{758DA10B-D322-4D6B-A42D-0724A1676B1F}" destId="{D3DFD9FD-CB7F-4ED5-AB3A-4EF6DAEBE20C}" srcOrd="0" destOrd="0" parTransId="{3324870A-6F92-4284-A2B5-F5553CC1F03E}" sibTransId="{AC02A244-9BDA-4B9B-BFD4-5B0AD7D44FFD}"/>
    <dgm:cxn modelId="{D971E21F-C8C0-4586-9CD7-81F7705A0A21}" srcId="{758DA10B-D322-4D6B-A42D-0724A1676B1F}" destId="{63B18913-3884-4947-BECC-4F2DA11A1CD5}" srcOrd="1" destOrd="0" parTransId="{0228CD6C-760C-41A0-B5D9-7709A9467204}" sibTransId="{45170D5D-DAE7-4BD6-939A-A14A50B7CE22}"/>
    <dgm:cxn modelId="{495F1FC8-A33C-4E48-8533-D06C96C4CDBC}" type="presOf" srcId="{63B18913-3884-4947-BECC-4F2DA11A1CD5}" destId="{8F5588D8-5C87-43A0-BCE1-D16C2269E0DA}" srcOrd="0" destOrd="0" presId="urn:microsoft.com/office/officeart/2005/8/layout/list1"/>
    <dgm:cxn modelId="{319B27AD-EA60-423A-8566-C7ABE6EDACC7}" srcId="{758DA10B-D322-4D6B-A42D-0724A1676B1F}" destId="{3F182075-88A2-4E79-819B-5F9023E0B75B}" srcOrd="2" destOrd="0" parTransId="{705308B8-2D4F-4570-88AF-D4F433FF8323}" sibTransId="{7335305C-6BF0-4AE3-B004-E2F28FBF21F3}"/>
    <dgm:cxn modelId="{EE4B53D0-0D97-4DE6-A10A-B56D9C8F953D}" type="presOf" srcId="{D3DFD9FD-CB7F-4ED5-AB3A-4EF6DAEBE20C}" destId="{3D4622AB-0FB1-4A56-B699-C77E59657871}" srcOrd="1" destOrd="0" presId="urn:microsoft.com/office/officeart/2005/8/layout/list1"/>
    <dgm:cxn modelId="{646B4572-7B68-4684-99DB-A905BDC4348E}" type="presOf" srcId="{3F182075-88A2-4E79-819B-5F9023E0B75B}" destId="{DDC6E1F1-4B6F-4AE2-84A3-D80470000C23}" srcOrd="1" destOrd="0" presId="urn:microsoft.com/office/officeart/2005/8/layout/list1"/>
    <dgm:cxn modelId="{A8981CB6-68DA-47EC-85CA-801372E513F9}" type="presOf" srcId="{D3DFD9FD-CB7F-4ED5-AB3A-4EF6DAEBE20C}" destId="{3844BE7E-EEC7-4E17-A691-926681EDE7F6}" srcOrd="0" destOrd="0" presId="urn:microsoft.com/office/officeart/2005/8/layout/list1"/>
    <dgm:cxn modelId="{33DF04FB-1A97-49F1-BABA-7026CB15EDF6}" type="presParOf" srcId="{F244BF35-B998-412A-B30B-803A5D4DCF7A}" destId="{D98D9675-9D5E-480E-96FF-BCABBBD3A82F}" srcOrd="0" destOrd="0" presId="urn:microsoft.com/office/officeart/2005/8/layout/list1"/>
    <dgm:cxn modelId="{45906826-BF0C-41B3-BD0D-7F4690978EF1}" type="presParOf" srcId="{D98D9675-9D5E-480E-96FF-BCABBBD3A82F}" destId="{3844BE7E-EEC7-4E17-A691-926681EDE7F6}" srcOrd="0" destOrd="0" presId="urn:microsoft.com/office/officeart/2005/8/layout/list1"/>
    <dgm:cxn modelId="{B9DDC956-DD90-4CA5-9E84-41762053A4E7}" type="presParOf" srcId="{D98D9675-9D5E-480E-96FF-BCABBBD3A82F}" destId="{3D4622AB-0FB1-4A56-B699-C77E59657871}" srcOrd="1" destOrd="0" presId="urn:microsoft.com/office/officeart/2005/8/layout/list1"/>
    <dgm:cxn modelId="{A400535C-B157-4DF3-BA87-00D6CD002122}" type="presParOf" srcId="{F244BF35-B998-412A-B30B-803A5D4DCF7A}" destId="{FFFC8AF0-9898-4A43-A428-4B12045C9750}" srcOrd="1" destOrd="0" presId="urn:microsoft.com/office/officeart/2005/8/layout/list1"/>
    <dgm:cxn modelId="{EEAC681B-6476-4E20-8F21-D533EA29DCED}" type="presParOf" srcId="{F244BF35-B998-412A-B30B-803A5D4DCF7A}" destId="{611F81E9-60E2-4FF3-86AC-4969A9AEBFC2}" srcOrd="2" destOrd="0" presId="urn:microsoft.com/office/officeart/2005/8/layout/list1"/>
    <dgm:cxn modelId="{B0EED2A4-0D55-4044-8E92-28FF8570ECCB}" type="presParOf" srcId="{F244BF35-B998-412A-B30B-803A5D4DCF7A}" destId="{163B2B3D-DF53-4EF4-BC16-2BCAA5829E4C}" srcOrd="3" destOrd="0" presId="urn:microsoft.com/office/officeart/2005/8/layout/list1"/>
    <dgm:cxn modelId="{15BD3556-4BD6-41B9-ABFF-9A0FBC9ED24B}" type="presParOf" srcId="{F244BF35-B998-412A-B30B-803A5D4DCF7A}" destId="{4498DC51-6568-4D34-A99B-70700FBF8BCA}" srcOrd="4" destOrd="0" presId="urn:microsoft.com/office/officeart/2005/8/layout/list1"/>
    <dgm:cxn modelId="{188E9A26-4772-4E3B-80F4-395A42C39C1A}" type="presParOf" srcId="{4498DC51-6568-4D34-A99B-70700FBF8BCA}" destId="{8F5588D8-5C87-43A0-BCE1-D16C2269E0DA}" srcOrd="0" destOrd="0" presId="urn:microsoft.com/office/officeart/2005/8/layout/list1"/>
    <dgm:cxn modelId="{9A788CF3-ACA7-4DE3-9CBB-9B91EB441FEF}" type="presParOf" srcId="{4498DC51-6568-4D34-A99B-70700FBF8BCA}" destId="{708A7C58-09B6-47F2-881C-9FCECACA0CD4}" srcOrd="1" destOrd="0" presId="urn:microsoft.com/office/officeart/2005/8/layout/list1"/>
    <dgm:cxn modelId="{A3CE37D0-25BE-41A7-A8EE-268B797C7F11}" type="presParOf" srcId="{F244BF35-B998-412A-B30B-803A5D4DCF7A}" destId="{E248C0FC-96A7-4051-B6E5-B3EB701837B5}" srcOrd="5" destOrd="0" presId="urn:microsoft.com/office/officeart/2005/8/layout/list1"/>
    <dgm:cxn modelId="{A9F5841B-7CCB-4ACB-840B-D47917A9A59B}" type="presParOf" srcId="{F244BF35-B998-412A-B30B-803A5D4DCF7A}" destId="{36C00ADB-7A00-4DFA-9F36-9D55F916D601}" srcOrd="6" destOrd="0" presId="urn:microsoft.com/office/officeart/2005/8/layout/list1"/>
    <dgm:cxn modelId="{2EBBB4C8-39E8-4DAE-862B-DFE38AB95EB8}" type="presParOf" srcId="{F244BF35-B998-412A-B30B-803A5D4DCF7A}" destId="{7A22293D-9D08-4083-8C02-C91CE8A788C9}" srcOrd="7" destOrd="0" presId="urn:microsoft.com/office/officeart/2005/8/layout/list1"/>
    <dgm:cxn modelId="{4E394008-EF5D-4A4A-B027-F2C0CB5D4DED}" type="presParOf" srcId="{F244BF35-B998-412A-B30B-803A5D4DCF7A}" destId="{555835BB-4744-4C7C-A5DF-AE41661B6FB3}" srcOrd="8" destOrd="0" presId="urn:microsoft.com/office/officeart/2005/8/layout/list1"/>
    <dgm:cxn modelId="{4A83FDAC-43E0-424B-AB40-2E4C80985AC3}" type="presParOf" srcId="{555835BB-4744-4C7C-A5DF-AE41661B6FB3}" destId="{A94EDE4F-662F-40B0-A06D-E15D923709B2}" srcOrd="0" destOrd="0" presId="urn:microsoft.com/office/officeart/2005/8/layout/list1"/>
    <dgm:cxn modelId="{941CD86C-32DA-4CD4-9B53-438CA29EAF2D}" type="presParOf" srcId="{555835BB-4744-4C7C-A5DF-AE41661B6FB3}" destId="{DDC6E1F1-4B6F-4AE2-84A3-D80470000C23}" srcOrd="1" destOrd="0" presId="urn:microsoft.com/office/officeart/2005/8/layout/list1"/>
    <dgm:cxn modelId="{1142E2AF-ABB5-4B8F-9EFE-231839C8AC6C}" type="presParOf" srcId="{F244BF35-B998-412A-B30B-803A5D4DCF7A}" destId="{6B48A83A-D7F9-4848-BA6B-2FA202BF4733}" srcOrd="9" destOrd="0" presId="urn:microsoft.com/office/officeart/2005/8/layout/list1"/>
    <dgm:cxn modelId="{443A1A7F-99A3-4124-A6BC-FFAB9D05620A}" type="presParOf" srcId="{F244BF35-B998-412A-B30B-803A5D4DCF7A}" destId="{EC5C7681-A0A1-4351-B568-99231371DE1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F81E9-60E2-4FF3-86AC-4969A9AEBFC2}">
      <dsp:nvSpPr>
        <dsp:cNvPr id="0" name=""/>
        <dsp:cNvSpPr/>
      </dsp:nvSpPr>
      <dsp:spPr>
        <a:xfrm>
          <a:off x="0" y="494407"/>
          <a:ext cx="755904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4622AB-0FB1-4A56-B699-C77E59657871}">
      <dsp:nvSpPr>
        <dsp:cNvPr id="0" name=""/>
        <dsp:cNvSpPr/>
      </dsp:nvSpPr>
      <dsp:spPr>
        <a:xfrm>
          <a:off x="377952" y="1"/>
          <a:ext cx="5291328"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00" tIns="0" rIns="200000" bIns="0" numCol="1" spcCol="1270" anchor="ctr" anchorCtr="0">
          <a:noAutofit/>
        </a:bodyPr>
        <a:lstStyle/>
        <a:p>
          <a:pPr lvl="0" algn="l" defTabSz="1466850">
            <a:lnSpc>
              <a:spcPct val="90000"/>
            </a:lnSpc>
            <a:spcBef>
              <a:spcPct val="0"/>
            </a:spcBef>
            <a:spcAft>
              <a:spcPct val="35000"/>
            </a:spcAft>
          </a:pPr>
          <a:r>
            <a:rPr lang="fr-FR" sz="3300" kern="1200" dirty="0" smtClean="0"/>
            <a:t>Banque Du Sang</a:t>
          </a:r>
          <a:endParaRPr lang="fr-FR" sz="3300" kern="1200" dirty="0"/>
        </a:p>
      </dsp:txBody>
      <dsp:txXfrm>
        <a:off x="425507" y="47556"/>
        <a:ext cx="5196218" cy="879050"/>
      </dsp:txXfrm>
    </dsp:sp>
    <dsp:sp modelId="{36C00ADB-7A00-4DFA-9F36-9D55F916D601}">
      <dsp:nvSpPr>
        <dsp:cNvPr id="0" name=""/>
        <dsp:cNvSpPr/>
      </dsp:nvSpPr>
      <dsp:spPr>
        <a:xfrm>
          <a:off x="0" y="1991287"/>
          <a:ext cx="755904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8A7C58-09B6-47F2-881C-9FCECACA0CD4}">
      <dsp:nvSpPr>
        <dsp:cNvPr id="0" name=""/>
        <dsp:cNvSpPr/>
      </dsp:nvSpPr>
      <dsp:spPr>
        <a:xfrm>
          <a:off x="377952" y="1504207"/>
          <a:ext cx="5291328"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00" tIns="0" rIns="200000" bIns="0" numCol="1" spcCol="1270" anchor="ctr" anchorCtr="0">
          <a:noAutofit/>
        </a:bodyPr>
        <a:lstStyle/>
        <a:p>
          <a:pPr lvl="0" algn="l" defTabSz="1466850">
            <a:lnSpc>
              <a:spcPct val="90000"/>
            </a:lnSpc>
            <a:spcBef>
              <a:spcPct val="0"/>
            </a:spcBef>
            <a:spcAft>
              <a:spcPct val="35000"/>
            </a:spcAft>
          </a:pPr>
          <a:r>
            <a:rPr lang="fr-FR" sz="3300" kern="1200" dirty="0" smtClean="0"/>
            <a:t>Boutique Médical</a:t>
          </a:r>
          <a:endParaRPr lang="fr-FR" sz="3300" kern="1200" dirty="0"/>
        </a:p>
      </dsp:txBody>
      <dsp:txXfrm>
        <a:off x="425507" y="1551762"/>
        <a:ext cx="5196218" cy="879050"/>
      </dsp:txXfrm>
    </dsp:sp>
    <dsp:sp modelId="{EC5C7681-A0A1-4351-B568-99231371DE10}">
      <dsp:nvSpPr>
        <dsp:cNvPr id="0" name=""/>
        <dsp:cNvSpPr/>
      </dsp:nvSpPr>
      <dsp:spPr>
        <a:xfrm>
          <a:off x="0" y="3488167"/>
          <a:ext cx="755904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C6E1F1-4B6F-4AE2-84A3-D80470000C23}">
      <dsp:nvSpPr>
        <dsp:cNvPr id="0" name=""/>
        <dsp:cNvSpPr/>
      </dsp:nvSpPr>
      <dsp:spPr>
        <a:xfrm>
          <a:off x="377952" y="3001087"/>
          <a:ext cx="5291328"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00" tIns="0" rIns="200000" bIns="0" numCol="1" spcCol="1270" anchor="ctr" anchorCtr="0">
          <a:noAutofit/>
        </a:bodyPr>
        <a:lstStyle/>
        <a:p>
          <a:pPr lvl="0" algn="l" defTabSz="1466850">
            <a:lnSpc>
              <a:spcPct val="90000"/>
            </a:lnSpc>
            <a:spcBef>
              <a:spcPct val="0"/>
            </a:spcBef>
            <a:spcAft>
              <a:spcPct val="35000"/>
            </a:spcAft>
          </a:pPr>
          <a:r>
            <a:rPr lang="fr-FR" sz="3300" kern="1200" dirty="0" smtClean="0"/>
            <a:t>Chat Bot </a:t>
          </a:r>
          <a:endParaRPr lang="fr-FR" sz="3300" kern="1200" dirty="0"/>
        </a:p>
      </dsp:txBody>
      <dsp:txXfrm>
        <a:off x="425507" y="3048642"/>
        <a:ext cx="5196218"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0DB4A-D8B6-444A-97FC-B379347A49B4}"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100DC-7169-4755-83CA-EBF300ECEEC8}" type="slidenum">
              <a:rPr lang="en-US" smtClean="0"/>
              <a:t>‹N°›</a:t>
            </a:fld>
            <a:endParaRPr lang="en-US"/>
          </a:p>
        </p:txBody>
      </p:sp>
    </p:spTree>
    <p:extLst>
      <p:ext uri="{BB962C8B-B14F-4D97-AF65-F5344CB8AC3E}">
        <p14:creationId xmlns:p14="http://schemas.microsoft.com/office/powerpoint/2010/main" val="23335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9BFB55-A802-447E-A910-BBD71F405882}"/>
              </a:ext>
            </a:extLst>
          </p:cNvPr>
          <p:cNvSpPr/>
          <p:nvPr userDrawn="1"/>
        </p:nvSpPr>
        <p:spPr>
          <a:xfrm>
            <a:off x="0" y="0"/>
            <a:ext cx="12192000" cy="68580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6457B7BB-CD07-47C5-9965-2FA032CA8D5B}"/>
              </a:ext>
            </a:extLst>
          </p:cNvPr>
          <p:cNvSpPr/>
          <p:nvPr userDrawn="1"/>
        </p:nvSpPr>
        <p:spPr>
          <a:xfrm flipH="1">
            <a:off x="8052178"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B81EF693-46E2-4180-A982-14109E40CB06}"/>
              </a:ext>
            </a:extLst>
          </p:cNvPr>
          <p:cNvSpPr/>
          <p:nvPr userDrawn="1"/>
        </p:nvSpPr>
        <p:spPr>
          <a:xfrm rot="10800000" flipH="1">
            <a:off x="4"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73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9724905C-0466-437C-B401-0D9138D8404B}"/>
              </a:ext>
            </a:extLst>
          </p:cNvPr>
          <p:cNvSpPr>
            <a:spLocks noGrp="1"/>
          </p:cNvSpPr>
          <p:nvPr>
            <p:ph type="pic" sz="quarter" idx="11" hasCustomPrompt="1"/>
          </p:nvPr>
        </p:nvSpPr>
        <p:spPr>
          <a:xfrm>
            <a:off x="540701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Picture Placeholder 13">
            <a:extLst>
              <a:ext uri="{FF2B5EF4-FFF2-40B4-BE49-F238E27FC236}">
                <a16:creationId xmlns:a16="http://schemas.microsoft.com/office/drawing/2014/main" id="{07F0600E-0EC8-4BFF-B37B-C982DE03E9B0}"/>
              </a:ext>
            </a:extLst>
          </p:cNvPr>
          <p:cNvSpPr>
            <a:spLocks noGrp="1"/>
          </p:cNvSpPr>
          <p:nvPr>
            <p:ph type="pic" sz="quarter" idx="12" hasCustomPrompt="1"/>
          </p:nvPr>
        </p:nvSpPr>
        <p:spPr>
          <a:xfrm>
            <a:off x="758466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4" name="Picture Placeholder 13">
            <a:extLst>
              <a:ext uri="{FF2B5EF4-FFF2-40B4-BE49-F238E27FC236}">
                <a16:creationId xmlns:a16="http://schemas.microsoft.com/office/drawing/2014/main" id="{D49170B7-DADE-4D0A-8BF8-230A982B746F}"/>
              </a:ext>
            </a:extLst>
          </p:cNvPr>
          <p:cNvSpPr>
            <a:spLocks noGrp="1"/>
          </p:cNvSpPr>
          <p:nvPr>
            <p:ph type="pic" sz="quarter" idx="13" hasCustomPrompt="1"/>
          </p:nvPr>
        </p:nvSpPr>
        <p:spPr>
          <a:xfrm>
            <a:off x="9762309"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139276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12B6C6-12D5-49A1-B688-91C869139E0E}"/>
              </a:ext>
            </a:extLst>
          </p:cNvPr>
          <p:cNvSpPr/>
          <p:nvPr userDrawn="1"/>
        </p:nvSpPr>
        <p:spPr>
          <a:xfrm>
            <a:off x="0" y="0"/>
            <a:ext cx="12192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KBM-정애\014-Fullppt\PNG이미지\탭.png">
            <a:extLst>
              <a:ext uri="{FF2B5EF4-FFF2-40B4-BE49-F238E27FC236}">
                <a16:creationId xmlns:a16="http://schemas.microsoft.com/office/drawing/2014/main" id="{71CF212A-1782-49B4-8B17-581DC5D7B3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552" y="1709312"/>
            <a:ext cx="3530683" cy="4348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KBM-정애\014-Fullppt\PNG이미지\핸드폰.png">
            <a:extLst>
              <a:ext uri="{FF2B5EF4-FFF2-40B4-BE49-F238E27FC236}">
                <a16:creationId xmlns:a16="http://schemas.microsoft.com/office/drawing/2014/main" id="{F6F9CC28-F54D-4BAA-BF10-18180D05E3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10310" y="3259539"/>
            <a:ext cx="2660906" cy="322372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a:extLst>
              <a:ext uri="{FF2B5EF4-FFF2-40B4-BE49-F238E27FC236}">
                <a16:creationId xmlns:a16="http://schemas.microsoft.com/office/drawing/2014/main" id="{510637AE-6F5C-4D3F-9611-7DA2098A8029}"/>
              </a:ext>
            </a:extLst>
          </p:cNvPr>
          <p:cNvSpPr>
            <a:spLocks noGrp="1"/>
          </p:cNvSpPr>
          <p:nvPr>
            <p:ph type="pic" idx="12" hasCustomPrompt="1"/>
          </p:nvPr>
        </p:nvSpPr>
        <p:spPr>
          <a:xfrm>
            <a:off x="8660866" y="2158177"/>
            <a:ext cx="2449154" cy="3125523"/>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6" name="Picture Placeholder 2">
            <a:extLst>
              <a:ext uri="{FF2B5EF4-FFF2-40B4-BE49-F238E27FC236}">
                <a16:creationId xmlns:a16="http://schemas.microsoft.com/office/drawing/2014/main" id="{296F8098-C31E-4554-BACD-2C26FE4D24E9}"/>
              </a:ext>
            </a:extLst>
          </p:cNvPr>
          <p:cNvSpPr>
            <a:spLocks noGrp="1"/>
          </p:cNvSpPr>
          <p:nvPr>
            <p:ph type="pic" idx="13" hasCustomPrompt="1"/>
          </p:nvPr>
        </p:nvSpPr>
        <p:spPr>
          <a:xfrm>
            <a:off x="6886576" y="3403405"/>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7510565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Basic Layout">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B8A14214-3597-4AAB-AF55-FEBB5D8FD698}"/>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
        <p:nvSpPr>
          <p:cNvPr id="39" name="Right Triangle 38">
            <a:extLst>
              <a:ext uri="{FF2B5EF4-FFF2-40B4-BE49-F238E27FC236}">
                <a16:creationId xmlns:a16="http://schemas.microsoft.com/office/drawing/2014/main" id="{59C2908B-EF34-4DBE-978B-CDE49FAFD52F}"/>
              </a:ext>
            </a:extLst>
          </p:cNvPr>
          <p:cNvSpPr/>
          <p:nvPr userDrawn="1"/>
        </p:nvSpPr>
        <p:spPr>
          <a:xfrm>
            <a:off x="-10152" y="0"/>
            <a:ext cx="1546199"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ight Triangle 39">
            <a:extLst>
              <a:ext uri="{FF2B5EF4-FFF2-40B4-BE49-F238E27FC236}">
                <a16:creationId xmlns:a16="http://schemas.microsoft.com/office/drawing/2014/main" id="{C97F2111-7610-4948-BBB5-C217E5C6D28C}"/>
              </a:ext>
            </a:extLst>
          </p:cNvPr>
          <p:cNvSpPr/>
          <p:nvPr userDrawn="1"/>
        </p:nvSpPr>
        <p:spPr>
          <a:xfrm flipH="1" flipV="1">
            <a:off x="11280575" y="7851"/>
            <a:ext cx="911424"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 Placeholder 9">
            <a:extLst>
              <a:ext uri="{FF2B5EF4-FFF2-40B4-BE49-F238E27FC236}">
                <a16:creationId xmlns:a16="http://schemas.microsoft.com/office/drawing/2014/main" id="{C83338C7-ECF6-4EFC-91D6-98F67A23BD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6" name="막힌 원호 14">
            <a:extLst>
              <a:ext uri="{FF2B5EF4-FFF2-40B4-BE49-F238E27FC236}">
                <a16:creationId xmlns:a16="http://schemas.microsoft.com/office/drawing/2014/main" id="{539A5EA1-4E21-44E3-A228-3288DE217C72}"/>
              </a:ext>
            </a:extLst>
          </p:cNvPr>
          <p:cNvSpPr/>
          <p:nvPr userDrawn="1"/>
        </p:nvSpPr>
        <p:spPr>
          <a:xfrm>
            <a:off x="4329288" y="1661219"/>
            <a:ext cx="3960000" cy="3960000"/>
          </a:xfrm>
          <a:prstGeom prst="blockArc">
            <a:avLst>
              <a:gd name="adj1" fmla="val 13812800"/>
              <a:gd name="adj2" fmla="val 7644143"/>
              <a:gd name="adj3" fmla="val 139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37" name="그림 12">
            <a:extLst>
              <a:ext uri="{FF2B5EF4-FFF2-40B4-BE49-F238E27FC236}">
                <a16:creationId xmlns:a16="http://schemas.microsoft.com/office/drawing/2014/main" id="{1444ED57-CCCA-4F16-9ED6-C28E39B78D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053" y="2081880"/>
            <a:ext cx="4505652" cy="3937837"/>
          </a:xfrm>
          <a:prstGeom prst="rect">
            <a:avLst/>
          </a:prstGeom>
        </p:spPr>
      </p:pic>
      <p:sp>
        <p:nvSpPr>
          <p:cNvPr id="38" name="그림 개체 틀 2">
            <a:extLst>
              <a:ext uri="{FF2B5EF4-FFF2-40B4-BE49-F238E27FC236}">
                <a16:creationId xmlns:a16="http://schemas.microsoft.com/office/drawing/2014/main" id="{56022160-776B-46D5-93AB-4105F49135C0}"/>
              </a:ext>
            </a:extLst>
          </p:cNvPr>
          <p:cNvSpPr>
            <a:spLocks noGrp="1"/>
          </p:cNvSpPr>
          <p:nvPr>
            <p:ph type="pic" sz="quarter" idx="42" hasCustomPrompt="1"/>
          </p:nvPr>
        </p:nvSpPr>
        <p:spPr>
          <a:xfrm>
            <a:off x="1063434" y="2240518"/>
            <a:ext cx="4198167" cy="2460474"/>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2883610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Freeform: Shape 4">
            <a:extLst>
              <a:ext uri="{FF2B5EF4-FFF2-40B4-BE49-F238E27FC236}">
                <a16:creationId xmlns:a16="http://schemas.microsoft.com/office/drawing/2014/main" id="{468F6418-2F54-45D4-A57F-70F7C2212E90}"/>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BA95570-ABCA-4EAA-A150-DE9A778788FF}"/>
              </a:ext>
            </a:extLst>
          </p:cNvPr>
          <p:cNvGrpSpPr/>
          <p:nvPr userDrawn="1"/>
        </p:nvGrpSpPr>
        <p:grpSpPr>
          <a:xfrm rot="10800000" flipH="1" flipV="1">
            <a:off x="6286500" y="5899288"/>
            <a:ext cx="5572126" cy="862288"/>
            <a:chOff x="477110" y="4905446"/>
            <a:chExt cx="11078677" cy="1714429"/>
          </a:xfrm>
        </p:grpSpPr>
        <p:sp>
          <p:nvSpPr>
            <p:cNvPr id="6" name="Freeform: Shape 5">
              <a:extLst>
                <a:ext uri="{FF2B5EF4-FFF2-40B4-BE49-F238E27FC236}">
                  <a16:creationId xmlns:a16="http://schemas.microsoft.com/office/drawing/2014/main" id="{46A78A61-879F-457D-9A77-D666DFE521FF}"/>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C36593EB-5869-4A8C-80A1-C05AA0B24BF0}"/>
                </a:ext>
              </a:extLst>
            </p:cNvPr>
            <p:cNvGrpSpPr/>
            <p:nvPr/>
          </p:nvGrpSpPr>
          <p:grpSpPr>
            <a:xfrm>
              <a:off x="477110" y="5658084"/>
              <a:ext cx="655351" cy="517912"/>
              <a:chOff x="6456816" y="5667609"/>
              <a:chExt cx="655351" cy="517912"/>
            </a:xfrm>
          </p:grpSpPr>
          <p:sp>
            <p:nvSpPr>
              <p:cNvPr id="9" name="Freeform: Shape 8">
                <a:extLst>
                  <a:ext uri="{FF2B5EF4-FFF2-40B4-BE49-F238E27FC236}">
                    <a16:creationId xmlns:a16="http://schemas.microsoft.com/office/drawing/2014/main" id="{063A0A4C-2BF4-47D2-AFFF-A22E96B3C12D}"/>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0" name="Rectangle: Rounded Corners 9">
                <a:extLst>
                  <a:ext uri="{FF2B5EF4-FFF2-40B4-BE49-F238E27FC236}">
                    <a16:creationId xmlns:a16="http://schemas.microsoft.com/office/drawing/2014/main" id="{C3DAC375-EEBC-4131-8F69-CD653EE61E82}"/>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C9A4658B-18D9-47F9-8999-4B217D15FD5B}"/>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959607F-C050-4355-908E-D24DD45D9D08}"/>
              </a:ext>
            </a:extLst>
          </p:cNvPr>
          <p:cNvGrpSpPr/>
          <p:nvPr userDrawn="1"/>
        </p:nvGrpSpPr>
        <p:grpSpPr>
          <a:xfrm rot="10800000" flipV="1">
            <a:off x="347501" y="5899288"/>
            <a:ext cx="5572126" cy="862288"/>
            <a:chOff x="477110" y="4905446"/>
            <a:chExt cx="11078677" cy="1714429"/>
          </a:xfrm>
        </p:grpSpPr>
        <p:sp>
          <p:nvSpPr>
            <p:cNvPr id="12" name="Freeform: Shape 11">
              <a:extLst>
                <a:ext uri="{FF2B5EF4-FFF2-40B4-BE49-F238E27FC236}">
                  <a16:creationId xmlns:a16="http://schemas.microsoft.com/office/drawing/2014/main" id="{0EA74116-9898-4A6A-84F3-F61BBB7993C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954DC28B-DA5D-40A5-BF5E-A8C07B13D6FD}"/>
                </a:ext>
              </a:extLst>
            </p:cNvPr>
            <p:cNvGrpSpPr/>
            <p:nvPr/>
          </p:nvGrpSpPr>
          <p:grpSpPr>
            <a:xfrm>
              <a:off x="477110" y="5658084"/>
              <a:ext cx="655351" cy="517912"/>
              <a:chOff x="6456816" y="5667609"/>
              <a:chExt cx="655351" cy="517912"/>
            </a:xfrm>
          </p:grpSpPr>
          <p:sp>
            <p:nvSpPr>
              <p:cNvPr id="15" name="Freeform: Shape 14">
                <a:extLst>
                  <a:ext uri="{FF2B5EF4-FFF2-40B4-BE49-F238E27FC236}">
                    <a16:creationId xmlns:a16="http://schemas.microsoft.com/office/drawing/2014/main" id="{EC1A92E0-BAD3-4804-8CFB-2F36973DF453}"/>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6" name="Rectangle: Rounded Corners 15">
                <a:extLst>
                  <a:ext uri="{FF2B5EF4-FFF2-40B4-BE49-F238E27FC236}">
                    <a16:creationId xmlns:a16="http://schemas.microsoft.com/office/drawing/2014/main" id="{4F7FFD43-6FA1-417C-AF01-3A54B1EB3288}"/>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96DB8CE4-378A-4F7B-8401-E84CD0360554}"/>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28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09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A62946D-F2ED-4A3A-AFF2-114E504B5745}"/>
              </a:ext>
            </a:extLst>
          </p:cNvPr>
          <p:cNvSpPr/>
          <p:nvPr userDrawn="1"/>
        </p:nvSpPr>
        <p:spPr>
          <a:xfrm>
            <a:off x="2893325"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B98542A-477C-4DE9-BE76-734F0C55D2E2}"/>
              </a:ext>
            </a:extLst>
          </p:cNvPr>
          <p:cNvSpPr/>
          <p:nvPr userDrawn="1"/>
        </p:nvSpPr>
        <p:spPr>
          <a:xfrm>
            <a:off x="3218596"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9741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2" r:id="rId1"/>
    <p:sldLayoutId id="2147483738" r:id="rId2"/>
    <p:sldLayoutId id="2147483743" r:id="rId3"/>
    <p:sldLayoutId id="2147483742" r:id="rId4"/>
    <p:sldLayoutId id="2147483731" r:id="rId5"/>
    <p:sldLayoutId id="2147483737" r:id="rId6"/>
    <p:sldLayoutId id="2147483740" r:id="rId7"/>
    <p:sldLayoutId id="2147483739" r:id="rId8"/>
    <p:sldLayoutId id="2147483736" r:id="rId9"/>
    <p:sldLayoutId id="2147483741" r:id="rId10"/>
    <p:sldLayoutId id="2147483744" r:id="rId11"/>
    <p:sldLayoutId id="2147483745"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135">
            <a:extLst>
              <a:ext uri="{FF2B5EF4-FFF2-40B4-BE49-F238E27FC236}">
                <a16:creationId xmlns:a16="http://schemas.microsoft.com/office/drawing/2014/main" id="{A0EAB522-1DFF-4B85-8868-4BF984E553F0}"/>
              </a:ext>
            </a:extLst>
          </p:cNvPr>
          <p:cNvGrpSpPr/>
          <p:nvPr/>
        </p:nvGrpSpPr>
        <p:grpSpPr>
          <a:xfrm>
            <a:off x="-491345" y="1200654"/>
            <a:ext cx="10267188" cy="2109978"/>
            <a:chOff x="-491345" y="1077822"/>
            <a:chExt cx="10267188" cy="2109978"/>
          </a:xfrm>
        </p:grpSpPr>
        <p:grpSp>
          <p:nvGrpSpPr>
            <p:cNvPr id="122" name="Group 121">
              <a:extLst>
                <a:ext uri="{FF2B5EF4-FFF2-40B4-BE49-F238E27FC236}">
                  <a16:creationId xmlns:a16="http://schemas.microsoft.com/office/drawing/2014/main" id="{25426AD8-F38A-41A4-A132-B187D44A767E}"/>
                </a:ext>
              </a:extLst>
            </p:cNvPr>
            <p:cNvGrpSpPr/>
            <p:nvPr/>
          </p:nvGrpSpPr>
          <p:grpSpPr>
            <a:xfrm>
              <a:off x="-491345" y="1077822"/>
              <a:ext cx="10267188" cy="2109978"/>
              <a:chOff x="-491345" y="1077822"/>
              <a:chExt cx="10267188" cy="2109978"/>
            </a:xfrm>
          </p:grpSpPr>
          <p:pic>
            <p:nvPicPr>
              <p:cNvPr id="65" name="Picture 64">
                <a:extLst>
                  <a:ext uri="{FF2B5EF4-FFF2-40B4-BE49-F238E27FC236}">
                    <a16:creationId xmlns:a16="http://schemas.microsoft.com/office/drawing/2014/main" id="{8B491B70-93F2-4668-BC1F-5BBC24FCA6B8}"/>
                  </a:ext>
                </a:extLst>
              </p:cNvPr>
              <p:cNvPicPr>
                <a:picLocks noChangeAspect="1"/>
              </p:cNvPicPr>
              <p:nvPr/>
            </p:nvPicPr>
            <p:blipFill>
              <a:blip r:embed="rId2"/>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66" name="Freeform: Shape 65">
                <a:extLst>
                  <a:ext uri="{FF2B5EF4-FFF2-40B4-BE49-F238E27FC236}">
                    <a16:creationId xmlns:a16="http://schemas.microsoft.com/office/drawing/2014/main" id="{F7F6D971-A705-4B43-9964-5269154453FE}"/>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a:p>
            </p:txBody>
          </p:sp>
          <p:pic>
            <p:nvPicPr>
              <p:cNvPr id="67" name="Picture 66">
                <a:extLst>
                  <a:ext uri="{FF2B5EF4-FFF2-40B4-BE49-F238E27FC236}">
                    <a16:creationId xmlns:a16="http://schemas.microsoft.com/office/drawing/2014/main" id="{32EBC4F2-FDAB-458F-B3D6-C655FBB2CB3A}"/>
                  </a:ext>
                </a:extLst>
              </p:cNvPr>
              <p:cNvPicPr>
                <a:picLocks noChangeAspect="1"/>
              </p:cNvPicPr>
              <p:nvPr/>
            </p:nvPicPr>
            <p:blipFill rotWithShape="1">
              <a:blip r:embed="rId3"/>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68" name="Freeform: Shape 67">
                <a:extLst>
                  <a:ext uri="{FF2B5EF4-FFF2-40B4-BE49-F238E27FC236}">
                    <a16:creationId xmlns:a16="http://schemas.microsoft.com/office/drawing/2014/main" id="{5653D0CF-464F-41CE-9CC7-5B508C75BCB1}"/>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69" name="Picture 68">
                <a:extLst>
                  <a:ext uri="{FF2B5EF4-FFF2-40B4-BE49-F238E27FC236}">
                    <a16:creationId xmlns:a16="http://schemas.microsoft.com/office/drawing/2014/main" id="{5DEF24CD-3AAD-4FCE-BB30-02BFFC7D05A7}"/>
                  </a:ext>
                </a:extLst>
              </p:cNvPr>
              <p:cNvPicPr>
                <a:picLocks noChangeAspect="1"/>
              </p:cNvPicPr>
              <p:nvPr/>
            </p:nvPicPr>
            <p:blipFill>
              <a:blip r:embed="rId4"/>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0" name="Freeform: Shape 69">
                <a:extLst>
                  <a:ext uri="{FF2B5EF4-FFF2-40B4-BE49-F238E27FC236}">
                    <a16:creationId xmlns:a16="http://schemas.microsoft.com/office/drawing/2014/main" id="{32FC8001-B8F3-49FB-AF84-BD616B5629B2}"/>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1" name="Picture 70">
                <a:extLst>
                  <a:ext uri="{FF2B5EF4-FFF2-40B4-BE49-F238E27FC236}">
                    <a16:creationId xmlns:a16="http://schemas.microsoft.com/office/drawing/2014/main" id="{94A1CF25-E437-4C2B-B3E8-D51797868892}"/>
                  </a:ext>
                </a:extLst>
              </p:cNvPr>
              <p:cNvPicPr>
                <a:picLocks noChangeAspect="1"/>
              </p:cNvPicPr>
              <p:nvPr/>
            </p:nvPicPr>
            <p:blipFill>
              <a:blip r:embed="rId5"/>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2" name="Freeform: Shape 71">
                <a:extLst>
                  <a:ext uri="{FF2B5EF4-FFF2-40B4-BE49-F238E27FC236}">
                    <a16:creationId xmlns:a16="http://schemas.microsoft.com/office/drawing/2014/main" id="{202212BC-E82C-4073-9C8E-B0E894C02C8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3" name="Picture 72">
                <a:extLst>
                  <a:ext uri="{FF2B5EF4-FFF2-40B4-BE49-F238E27FC236}">
                    <a16:creationId xmlns:a16="http://schemas.microsoft.com/office/drawing/2014/main" id="{37C064A4-6E82-470C-BF77-FF3F6357BE81}"/>
                  </a:ext>
                </a:extLst>
              </p:cNvPr>
              <p:cNvPicPr>
                <a:picLocks noChangeAspect="1"/>
              </p:cNvPicPr>
              <p:nvPr/>
            </p:nvPicPr>
            <p:blipFill>
              <a:blip r:embed="rId6"/>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4" name="Freeform: Shape 73">
                <a:extLst>
                  <a:ext uri="{FF2B5EF4-FFF2-40B4-BE49-F238E27FC236}">
                    <a16:creationId xmlns:a16="http://schemas.microsoft.com/office/drawing/2014/main" id="{F8ECD751-6127-4DE6-8D9F-40183E34C7AE}"/>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5" name="Picture 74">
                <a:extLst>
                  <a:ext uri="{FF2B5EF4-FFF2-40B4-BE49-F238E27FC236}">
                    <a16:creationId xmlns:a16="http://schemas.microsoft.com/office/drawing/2014/main" id="{A095F136-6DBD-4EDF-8707-71F0C82E9264}"/>
                  </a:ext>
                </a:extLst>
              </p:cNvPr>
              <p:cNvPicPr>
                <a:picLocks noChangeAspect="1"/>
              </p:cNvPicPr>
              <p:nvPr/>
            </p:nvPicPr>
            <p:blipFill>
              <a:blip r:embed="rId7"/>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6" name="Freeform: Shape 75">
                <a:extLst>
                  <a:ext uri="{FF2B5EF4-FFF2-40B4-BE49-F238E27FC236}">
                    <a16:creationId xmlns:a16="http://schemas.microsoft.com/office/drawing/2014/main" id="{6AE7AB1A-1A18-4A4B-9420-C20A711060D6}"/>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7" name="Picture 76">
                <a:extLst>
                  <a:ext uri="{FF2B5EF4-FFF2-40B4-BE49-F238E27FC236}">
                    <a16:creationId xmlns:a16="http://schemas.microsoft.com/office/drawing/2014/main" id="{47D7980E-90EE-44E0-8175-17619F826AC7}"/>
                  </a:ext>
                </a:extLst>
              </p:cNvPr>
              <p:cNvPicPr>
                <a:picLocks noChangeAspect="1"/>
              </p:cNvPicPr>
              <p:nvPr/>
            </p:nvPicPr>
            <p:blipFill>
              <a:blip r:embed="rId8"/>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8" name="Freeform: Shape 77">
                <a:extLst>
                  <a:ext uri="{FF2B5EF4-FFF2-40B4-BE49-F238E27FC236}">
                    <a16:creationId xmlns:a16="http://schemas.microsoft.com/office/drawing/2014/main" id="{5B87D4CB-9826-46FA-9AB5-6ED8FED6C16A}"/>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9" name="Picture 78">
                <a:extLst>
                  <a:ext uri="{FF2B5EF4-FFF2-40B4-BE49-F238E27FC236}">
                    <a16:creationId xmlns:a16="http://schemas.microsoft.com/office/drawing/2014/main" id="{A9A12785-C9A1-406C-83CA-2579807EC12A}"/>
                  </a:ext>
                </a:extLst>
              </p:cNvPr>
              <p:cNvPicPr>
                <a:picLocks noChangeAspect="1"/>
              </p:cNvPicPr>
              <p:nvPr/>
            </p:nvPicPr>
            <p:blipFill>
              <a:blip r:embed="rId9"/>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80" name="Freeform: Shape 79">
                <a:extLst>
                  <a:ext uri="{FF2B5EF4-FFF2-40B4-BE49-F238E27FC236}">
                    <a16:creationId xmlns:a16="http://schemas.microsoft.com/office/drawing/2014/main" id="{B1EC3330-2CEB-473D-A022-3EA3BA01ACAE}"/>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1" name="Picture 80">
                <a:extLst>
                  <a:ext uri="{FF2B5EF4-FFF2-40B4-BE49-F238E27FC236}">
                    <a16:creationId xmlns:a16="http://schemas.microsoft.com/office/drawing/2014/main" id="{8E8CD869-3CB8-4111-BBCB-29C5222A5695}"/>
                  </a:ext>
                </a:extLst>
              </p:cNvPr>
              <p:cNvPicPr>
                <a:picLocks noChangeAspect="1"/>
              </p:cNvPicPr>
              <p:nvPr/>
            </p:nvPicPr>
            <p:blipFill>
              <a:blip r:embed="rId10"/>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82" name="Freeform: Shape 81">
                <a:extLst>
                  <a:ext uri="{FF2B5EF4-FFF2-40B4-BE49-F238E27FC236}">
                    <a16:creationId xmlns:a16="http://schemas.microsoft.com/office/drawing/2014/main" id="{7DCAB668-9C55-4FB4-A127-3B5E7EF9570B}"/>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3" name="Picture 82">
                <a:extLst>
                  <a:ext uri="{FF2B5EF4-FFF2-40B4-BE49-F238E27FC236}">
                    <a16:creationId xmlns:a16="http://schemas.microsoft.com/office/drawing/2014/main" id="{203AB0EB-1196-4F26-B3C3-FFCD0FF761EE}"/>
                  </a:ext>
                </a:extLst>
              </p:cNvPr>
              <p:cNvPicPr>
                <a:picLocks noChangeAspect="1"/>
              </p:cNvPicPr>
              <p:nvPr/>
            </p:nvPicPr>
            <p:blipFill>
              <a:blip r:embed="rId11"/>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4" name="Freeform: Shape 83">
                <a:extLst>
                  <a:ext uri="{FF2B5EF4-FFF2-40B4-BE49-F238E27FC236}">
                    <a16:creationId xmlns:a16="http://schemas.microsoft.com/office/drawing/2014/main" id="{CDC82CB9-9BDA-45C9-94D9-717A04FB1CDB}"/>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85" name="Picture 84">
                <a:extLst>
                  <a:ext uri="{FF2B5EF4-FFF2-40B4-BE49-F238E27FC236}">
                    <a16:creationId xmlns:a16="http://schemas.microsoft.com/office/drawing/2014/main" id="{EC288035-393E-4E82-8D0E-2D38BA726005}"/>
                  </a:ext>
                </a:extLst>
              </p:cNvPr>
              <p:cNvPicPr>
                <a:picLocks noChangeAspect="1"/>
              </p:cNvPicPr>
              <p:nvPr/>
            </p:nvPicPr>
            <p:blipFill>
              <a:blip r:embed="rId12"/>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6" name="Freeform: Shape 85">
                <a:extLst>
                  <a:ext uri="{FF2B5EF4-FFF2-40B4-BE49-F238E27FC236}">
                    <a16:creationId xmlns:a16="http://schemas.microsoft.com/office/drawing/2014/main" id="{EE6EEB66-3C31-48A2-94CD-E23DC7686ACA}"/>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244E1C3-F079-4EFB-803F-40EF14727899}"/>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D2893A2-AFA7-4149-AC8F-D62A458240ED}"/>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2D05D44-5D69-4FF5-87BC-47E408F8F7AC}"/>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95704AB-AFD0-494C-BD0E-E679DF43E381}"/>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4E68002-92C6-479D-8129-2FB73152B8C6}"/>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56B0D46-299F-4250-B618-D70B349F75D6}"/>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4C8D0A7-D41E-422F-A266-191C34F03698}"/>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2EAAECE-D16A-4907-B3CF-C0C7B96C45A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9AB52FB-64FE-49AC-8AD8-9934EA894A7B}"/>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AE41194-B771-4BBF-976F-957B556E252B}"/>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6348478-C452-48FE-A7B5-B73A70870EF0}"/>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A32F7C6-0721-4EEF-B405-AA5C8A7627AB}"/>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A206452-003C-42C5-960B-445240E81A6D}"/>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C686EB5-C8FE-4891-8076-9D71FD8063BB}"/>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D9BD41B-5859-4C58-8446-F43E90AECA36}"/>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6E7957D-FB68-4176-A09E-3A9F54E216DF}"/>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60B0828-BB2D-4532-AEBF-AAC3020DC0CB}"/>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471B953-873D-4244-9088-11FA00BE5DBA}"/>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CECEE60-ABBF-4525-B0C0-1B5711EF7E38}"/>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DD139F9-0FE2-4403-A962-8926F1493492}"/>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B891EFB-7C1F-4500-849D-BEE4D8FD2D77}"/>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A20E701-FF62-4849-AEFF-3C818DE43037}"/>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53CCE51-E41E-4712-910F-3C825D3177F2}"/>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8D70A6F-CDEE-4994-9BC4-75BFE0CA8072}"/>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08A348F-DB67-4712-A703-7C4DDE40F88C}"/>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93D0D9D-9844-4580-8D58-7162522A218A}"/>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4DF8A19-BB01-4EB8-976D-6BD6EA8E1EC8}"/>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3ED7F1A-2F84-415F-AB29-3F663713BADA}"/>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5AB82E7-D434-4AC9-ABFC-12FCAA3A5B1A}"/>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126" name="Oval 50">
              <a:extLst>
                <a:ext uri="{FF2B5EF4-FFF2-40B4-BE49-F238E27FC236}">
                  <a16:creationId xmlns:a16="http://schemas.microsoft.com/office/drawing/2014/main" id="{169ED708-ADC2-4720-9F63-4407AC91F700}"/>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7" name="Heart 17">
              <a:extLst>
                <a:ext uri="{FF2B5EF4-FFF2-40B4-BE49-F238E27FC236}">
                  <a16:creationId xmlns:a16="http://schemas.microsoft.com/office/drawing/2014/main" id="{2EE49FC1-0219-4B4C-9FB8-AD7DD1EE884C}"/>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8" name="Rounded Rectangle 25">
              <a:extLst>
                <a:ext uri="{FF2B5EF4-FFF2-40B4-BE49-F238E27FC236}">
                  <a16:creationId xmlns:a16="http://schemas.microsoft.com/office/drawing/2014/main" id="{4345DF51-F8C5-4678-9C98-512CF8A517CB}"/>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9" name="Chord 32">
              <a:extLst>
                <a:ext uri="{FF2B5EF4-FFF2-40B4-BE49-F238E27FC236}">
                  <a16:creationId xmlns:a16="http://schemas.microsoft.com/office/drawing/2014/main" id="{2DAF35A8-C677-474E-AD0B-9ACBA6746D57}"/>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0" name="Rounded Rectangle 40">
              <a:extLst>
                <a:ext uri="{FF2B5EF4-FFF2-40B4-BE49-F238E27FC236}">
                  <a16:creationId xmlns:a16="http://schemas.microsoft.com/office/drawing/2014/main" id="{D58E3EE1-2360-4C17-B1F0-32E858CB619A}"/>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2" name="Rounded Rectangle 17">
              <a:extLst>
                <a:ext uri="{FF2B5EF4-FFF2-40B4-BE49-F238E27FC236}">
                  <a16:creationId xmlns:a16="http://schemas.microsoft.com/office/drawing/2014/main" id="{F296E04D-9E20-4C75-B95A-12826B8B03FB}"/>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3" name="Oval 25">
              <a:extLst>
                <a:ext uri="{FF2B5EF4-FFF2-40B4-BE49-F238E27FC236}">
                  <a16:creationId xmlns:a16="http://schemas.microsoft.com/office/drawing/2014/main" id="{B06A24B7-6534-4AA2-98CA-74AF5CB53B42}"/>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4" name="Block Arc 20">
              <a:extLst>
                <a:ext uri="{FF2B5EF4-FFF2-40B4-BE49-F238E27FC236}">
                  <a16:creationId xmlns:a16="http://schemas.microsoft.com/office/drawing/2014/main" id="{8FC96FD2-5D5F-404A-915E-586E7FE73A53}"/>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5" name="Trapezoid 28">
              <a:extLst>
                <a:ext uri="{FF2B5EF4-FFF2-40B4-BE49-F238E27FC236}">
                  <a16:creationId xmlns:a16="http://schemas.microsoft.com/office/drawing/2014/main" id="{1D60120A-81C6-430F-99C8-17685A96D765}"/>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pic>
        <p:nvPicPr>
          <p:cNvPr id="117" name="Picture 116">
            <a:extLst>
              <a:ext uri="{FF2B5EF4-FFF2-40B4-BE49-F238E27FC236}">
                <a16:creationId xmlns:a16="http://schemas.microsoft.com/office/drawing/2014/main" id="{08B3F4E3-A21A-42A5-BBAC-8E92556AD3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62439" y="266434"/>
            <a:ext cx="3964435" cy="6591566"/>
          </a:xfrm>
          <a:prstGeom prst="rect">
            <a:avLst/>
          </a:prstGeom>
        </p:spPr>
      </p:pic>
      <p:sp>
        <p:nvSpPr>
          <p:cNvPr id="118" name="TextBox 117">
            <a:extLst>
              <a:ext uri="{FF2B5EF4-FFF2-40B4-BE49-F238E27FC236}">
                <a16:creationId xmlns:a16="http://schemas.microsoft.com/office/drawing/2014/main" id="{826B5D56-D751-4A5B-92B6-A51AB002259A}"/>
              </a:ext>
            </a:extLst>
          </p:cNvPr>
          <p:cNvSpPr txBox="1"/>
          <p:nvPr/>
        </p:nvSpPr>
        <p:spPr>
          <a:xfrm>
            <a:off x="775122" y="-4994"/>
            <a:ext cx="4806061" cy="2092881"/>
          </a:xfrm>
          <a:prstGeom prst="rect">
            <a:avLst/>
          </a:prstGeom>
          <a:noFill/>
        </p:spPr>
        <p:txBody>
          <a:bodyPr wrap="square" rtlCol="0" anchor="ctr">
            <a:spAutoFit/>
          </a:bodyPr>
          <a:lstStyle/>
          <a:p>
            <a:r>
              <a:rPr lang="en-US" altLang="ko-KR" sz="13000" dirty="0" smtClean="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rPr>
              <a:t>2021</a:t>
            </a:r>
            <a:endParaRPr lang="ko-KR" altLang="en-US" sz="13000" dirty="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764787" y="5166507"/>
            <a:ext cx="6155104" cy="379656"/>
          </a:xfrm>
          <a:prstGeom prst="rect">
            <a:avLst/>
          </a:prstGeom>
          <a:noFill/>
        </p:spPr>
        <p:txBody>
          <a:bodyPr wrap="square" rtlCol="0" anchor="ctr">
            <a:spAutoFit/>
          </a:bodyPr>
          <a:lstStyle/>
          <a:p>
            <a:r>
              <a:rPr lang="en-US" altLang="ko-KR" b="1" dirty="0" err="1" smtClean="0">
                <a:solidFill>
                  <a:schemeClr val="bg1"/>
                </a:solidFill>
                <a:cs typeface="Arial" pitchFamily="34" charset="0"/>
              </a:rPr>
              <a:t>Qu’est-ce</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qu’un</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système</a:t>
            </a:r>
            <a:r>
              <a:rPr lang="en-US" altLang="ko-KR" b="1" dirty="0" smtClean="0">
                <a:solidFill>
                  <a:schemeClr val="bg1"/>
                </a:solidFill>
                <a:cs typeface="Arial" pitchFamily="34" charset="0"/>
              </a:rPr>
              <a:t> de </a:t>
            </a:r>
            <a:r>
              <a:rPr lang="en-US" altLang="ko-KR" b="1" dirty="0" err="1" smtClean="0">
                <a:solidFill>
                  <a:schemeClr val="bg1"/>
                </a:solidFill>
                <a:cs typeface="Arial" pitchFamily="34" charset="0"/>
              </a:rPr>
              <a:t>gestion</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hospitalière</a:t>
            </a:r>
            <a:r>
              <a:rPr lang="en-US" altLang="ko-KR" b="1" dirty="0" smtClean="0">
                <a:solidFill>
                  <a:schemeClr val="bg1"/>
                </a:solidFill>
                <a:cs typeface="Arial" pitchFamily="34" charset="0"/>
              </a:rPr>
              <a:t>?</a:t>
            </a:r>
            <a:endParaRPr lang="ko-KR" altLang="en-US" b="1" dirty="0">
              <a:solidFill>
                <a:schemeClr val="bg1"/>
              </a:solidFill>
              <a:cs typeface="Arial" pitchFamily="34" charset="0"/>
            </a:endParaRPr>
          </a:p>
        </p:txBody>
      </p:sp>
      <p:grpSp>
        <p:nvGrpSpPr>
          <p:cNvPr id="125" name="Group 124">
            <a:extLst>
              <a:ext uri="{FF2B5EF4-FFF2-40B4-BE49-F238E27FC236}">
                <a16:creationId xmlns:a16="http://schemas.microsoft.com/office/drawing/2014/main" id="{BDA9067F-982E-4172-BF32-E3D940FB16A2}"/>
              </a:ext>
            </a:extLst>
          </p:cNvPr>
          <p:cNvGrpSpPr/>
          <p:nvPr/>
        </p:nvGrpSpPr>
        <p:grpSpPr>
          <a:xfrm>
            <a:off x="764786" y="2446254"/>
            <a:ext cx="6686289" cy="2635059"/>
            <a:chOff x="352045" y="2761104"/>
            <a:chExt cx="6155104" cy="3188424"/>
          </a:xfrm>
        </p:grpSpPr>
        <p:sp>
          <p:nvSpPr>
            <p:cNvPr id="13" name="TextBox 12">
              <a:extLst>
                <a:ext uri="{FF2B5EF4-FFF2-40B4-BE49-F238E27FC236}">
                  <a16:creationId xmlns:a16="http://schemas.microsoft.com/office/drawing/2014/main" id="{C221F751-3C5B-4561-AD14-8637C5B66736}"/>
                </a:ext>
              </a:extLst>
            </p:cNvPr>
            <p:cNvSpPr txBox="1"/>
            <p:nvPr/>
          </p:nvSpPr>
          <p:spPr>
            <a:xfrm>
              <a:off x="352045" y="2761104"/>
              <a:ext cx="6155104" cy="1340678"/>
            </a:xfrm>
            <a:prstGeom prst="rect">
              <a:avLst/>
            </a:prstGeom>
            <a:noFill/>
          </p:spPr>
          <p:txBody>
            <a:bodyPr wrap="square" rtlCol="0" anchor="ctr">
              <a:spAutoFit/>
            </a:bodyPr>
            <a:lstStyle/>
            <a:p>
              <a:r>
                <a:rPr lang="en-US" altLang="ko-KR" sz="6600" b="1" dirty="0" err="1" smtClean="0">
                  <a:solidFill>
                    <a:schemeClr val="bg1"/>
                  </a:solidFill>
                  <a:cs typeface="Arial" pitchFamily="34" charset="0"/>
                </a:rPr>
                <a:t>Système</a:t>
              </a:r>
              <a:r>
                <a:rPr lang="en-US" altLang="ko-KR" sz="6600" b="1" dirty="0" smtClean="0">
                  <a:solidFill>
                    <a:schemeClr val="bg1"/>
                  </a:solidFill>
                  <a:cs typeface="Arial" pitchFamily="34" charset="0"/>
                </a:rPr>
                <a:t> de</a:t>
              </a:r>
              <a:endParaRPr lang="ko-KR" altLang="en-US" sz="6600" b="1" dirty="0">
                <a:solidFill>
                  <a:schemeClr val="bg1"/>
                </a:solidFill>
                <a:cs typeface="Arial" pitchFamily="34" charset="0"/>
              </a:endParaRPr>
            </a:p>
          </p:txBody>
        </p:sp>
        <p:sp>
          <p:nvSpPr>
            <p:cNvPr id="123" name="TextBox 122">
              <a:extLst>
                <a:ext uri="{FF2B5EF4-FFF2-40B4-BE49-F238E27FC236}">
                  <a16:creationId xmlns:a16="http://schemas.microsoft.com/office/drawing/2014/main" id="{FB70FF2A-CF5C-4C3F-B5C6-A2DDF37295E2}"/>
                </a:ext>
              </a:extLst>
            </p:cNvPr>
            <p:cNvSpPr txBox="1"/>
            <p:nvPr/>
          </p:nvSpPr>
          <p:spPr>
            <a:xfrm>
              <a:off x="352045" y="3691300"/>
              <a:ext cx="6155104" cy="1340676"/>
            </a:xfrm>
            <a:prstGeom prst="rect">
              <a:avLst/>
            </a:prstGeom>
            <a:noFill/>
          </p:spPr>
          <p:txBody>
            <a:bodyPr wrap="square" rtlCol="0" anchor="ctr">
              <a:spAutoFit/>
            </a:bodyPr>
            <a:lstStyle/>
            <a:p>
              <a:r>
                <a:rPr lang="en-US" altLang="ko-KR" sz="6600" b="1" dirty="0" err="1" smtClean="0">
                  <a:solidFill>
                    <a:schemeClr val="bg1"/>
                  </a:solidFill>
                  <a:cs typeface="Arial" pitchFamily="34" charset="0"/>
                </a:rPr>
                <a:t>Gestion</a:t>
              </a:r>
              <a:endParaRPr lang="ko-KR" altLang="en-US" sz="6600" b="1" dirty="0">
                <a:solidFill>
                  <a:schemeClr val="bg1"/>
                </a:solidFill>
                <a:cs typeface="Arial" pitchFamily="34" charset="0"/>
              </a:endParaRPr>
            </a:p>
          </p:txBody>
        </p:sp>
        <p:sp>
          <p:nvSpPr>
            <p:cNvPr id="124" name="TextBox 123">
              <a:extLst>
                <a:ext uri="{FF2B5EF4-FFF2-40B4-BE49-F238E27FC236}">
                  <a16:creationId xmlns:a16="http://schemas.microsoft.com/office/drawing/2014/main" id="{6CD13B41-09E4-4492-BC7B-6472F68B3511}"/>
                </a:ext>
              </a:extLst>
            </p:cNvPr>
            <p:cNvSpPr txBox="1"/>
            <p:nvPr/>
          </p:nvSpPr>
          <p:spPr>
            <a:xfrm>
              <a:off x="352045" y="4608850"/>
              <a:ext cx="6155104" cy="1340678"/>
            </a:xfrm>
            <a:prstGeom prst="rect">
              <a:avLst/>
            </a:prstGeom>
            <a:noFill/>
          </p:spPr>
          <p:txBody>
            <a:bodyPr wrap="square" rtlCol="0" anchor="ctr">
              <a:spAutoFit/>
            </a:bodyPr>
            <a:lstStyle/>
            <a:p>
              <a:r>
                <a:rPr lang="en-US" altLang="ko-KR" sz="6600" b="1" dirty="0" err="1" smtClean="0">
                  <a:solidFill>
                    <a:schemeClr val="bg1"/>
                  </a:solidFill>
                  <a:cs typeface="Arial" pitchFamily="34" charset="0"/>
                </a:rPr>
                <a:t>Hospitalière</a:t>
              </a:r>
              <a:endParaRPr lang="ko-KR" altLang="en-US" sz="6600" b="1" dirty="0">
                <a:solidFill>
                  <a:schemeClr val="bg1"/>
                </a:solidFill>
                <a:cs typeface="Arial" pitchFamily="34" charset="0"/>
              </a:endParaRPr>
            </a:p>
          </p:txBody>
        </p:sp>
      </p:grpSp>
      <p:sp>
        <p:nvSpPr>
          <p:cNvPr id="131" name="Rounded Rectangle 7">
            <a:extLst>
              <a:ext uri="{FF2B5EF4-FFF2-40B4-BE49-F238E27FC236}">
                <a16:creationId xmlns:a16="http://schemas.microsoft.com/office/drawing/2014/main" id="{A8896C18-B44C-42FC-A16F-8669D07A9ED0}"/>
              </a:ext>
            </a:extLst>
          </p:cNvPr>
          <p:cNvSpPr>
            <a:spLocks noChangeAspect="1"/>
          </p:cNvSpPr>
          <p:nvPr/>
        </p:nvSpPr>
        <p:spPr>
          <a:xfrm rot="18924894" flipH="1">
            <a:off x="6345640" y="4734246"/>
            <a:ext cx="132210" cy="517088"/>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1000" fill="hold"/>
                                        <p:tgtEl>
                                          <p:spTgt spid="125"/>
                                        </p:tgtEl>
                                        <p:attrNameLst>
                                          <p:attrName>ppt_w</p:attrName>
                                        </p:attrNameLst>
                                      </p:cBhvr>
                                      <p:tavLst>
                                        <p:tav tm="0">
                                          <p:val>
                                            <p:fltVal val="0"/>
                                          </p:val>
                                        </p:tav>
                                        <p:tav tm="100000">
                                          <p:val>
                                            <p:strVal val="#ppt_w"/>
                                          </p:val>
                                        </p:tav>
                                      </p:tavLst>
                                    </p:anim>
                                    <p:anim calcmode="lin" valueType="num">
                                      <p:cBhvr>
                                        <p:cTn id="8" dur="1000" fill="hold"/>
                                        <p:tgtEl>
                                          <p:spTgt spid="125"/>
                                        </p:tgtEl>
                                        <p:attrNameLst>
                                          <p:attrName>ppt_h</p:attrName>
                                        </p:attrNameLst>
                                      </p:cBhvr>
                                      <p:tavLst>
                                        <p:tav tm="0">
                                          <p:val>
                                            <p:fltVal val="0"/>
                                          </p:val>
                                        </p:tav>
                                        <p:tav tm="100000">
                                          <p:val>
                                            <p:strVal val="#ppt_h"/>
                                          </p:val>
                                        </p:tav>
                                      </p:tavLst>
                                    </p:anim>
                                    <p:anim calcmode="lin" valueType="num">
                                      <p:cBhvr>
                                        <p:cTn id="9" dur="1000" fill="hold"/>
                                        <p:tgtEl>
                                          <p:spTgt spid="125"/>
                                        </p:tgtEl>
                                        <p:attrNameLst>
                                          <p:attrName>style.rotation</p:attrName>
                                        </p:attrNameLst>
                                      </p:cBhvr>
                                      <p:tavLst>
                                        <p:tav tm="0">
                                          <p:val>
                                            <p:fltVal val="90"/>
                                          </p:val>
                                        </p:tav>
                                        <p:tav tm="100000">
                                          <p:val>
                                            <p:fltVal val="0"/>
                                          </p:val>
                                        </p:tav>
                                      </p:tavLst>
                                    </p:anim>
                                    <p:animEffect transition="in" filter="fade">
                                      <p:cBhvr>
                                        <p:cTn id="10"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4">
            <a:extLst>
              <a:ext uri="{FF2B5EF4-FFF2-40B4-BE49-F238E27FC236}">
                <a16:creationId xmlns:a16="http://schemas.microsoft.com/office/drawing/2014/main" id="{0E4F4C91-3293-4A5E-856A-38D3B160C1C9}"/>
              </a:ext>
            </a:extLst>
          </p:cNvPr>
          <p:cNvSpPr/>
          <p:nvPr/>
        </p:nvSpPr>
        <p:spPr>
          <a:xfrm>
            <a:off x="8672933" y="4722998"/>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5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 name="Freeform 53">
            <a:extLst>
              <a:ext uri="{FF2B5EF4-FFF2-40B4-BE49-F238E27FC236}">
                <a16:creationId xmlns:a16="http://schemas.microsoft.com/office/drawing/2014/main" id="{F4CD60AB-468B-4218-8A0A-0481CE1C2BA1}"/>
              </a:ext>
            </a:extLst>
          </p:cNvPr>
          <p:cNvSpPr/>
          <p:nvPr/>
        </p:nvSpPr>
        <p:spPr>
          <a:xfrm>
            <a:off x="8716893" y="367940"/>
            <a:ext cx="2346298" cy="1304925"/>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638300"/>
              <a:gd name="connsiteY0" fmla="*/ 685800 h 1304925"/>
              <a:gd name="connsiteX1" fmla="*/ 0 w 1638300"/>
              <a:gd name="connsiteY1" fmla="*/ 1304925 h 1304925"/>
              <a:gd name="connsiteX2" fmla="*/ 0 w 1638300"/>
              <a:gd name="connsiteY2" fmla="*/ 704850 h 1304925"/>
              <a:gd name="connsiteX3" fmla="*/ 1638300 w 1638300"/>
              <a:gd name="connsiteY3" fmla="*/ 0 h 1304925"/>
              <a:gd name="connsiteX4" fmla="*/ 1562100 w 1638300"/>
              <a:gd name="connsiteY4" fmla="*/ 685800 h 1304925"/>
              <a:gd name="connsiteX0" fmla="*/ 1562100 w 1638300"/>
              <a:gd name="connsiteY0" fmla="*/ 685800 h 1304925"/>
              <a:gd name="connsiteX1" fmla="*/ 0 w 1638300"/>
              <a:gd name="connsiteY1" fmla="*/ 1304925 h 1304925"/>
              <a:gd name="connsiteX2" fmla="*/ 0 w 1638300"/>
              <a:gd name="connsiteY2" fmla="*/ 704850 h 1304925"/>
              <a:gd name="connsiteX3" fmla="*/ 1638300 w 1638300"/>
              <a:gd name="connsiteY3" fmla="*/ 0 h 1304925"/>
              <a:gd name="connsiteX4" fmla="*/ 1562100 w 1638300"/>
              <a:gd name="connsiteY4" fmla="*/ 68580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1304925">
                <a:moveTo>
                  <a:pt x="1609725" y="723900"/>
                </a:moveTo>
                <a:cubicBezTo>
                  <a:pt x="1089025" y="990600"/>
                  <a:pt x="539750" y="1095375"/>
                  <a:pt x="0" y="1304925"/>
                </a:cubicBezTo>
                <a:lnTo>
                  <a:pt x="0" y="704850"/>
                </a:lnTo>
                <a:cubicBezTo>
                  <a:pt x="349250" y="508000"/>
                  <a:pt x="1498600" y="225425"/>
                  <a:pt x="1638300" y="0"/>
                </a:cubicBezTo>
                <a:cubicBezTo>
                  <a:pt x="1628775" y="222250"/>
                  <a:pt x="1619250" y="406400"/>
                  <a:pt x="1609725" y="723900"/>
                </a:cubicBezTo>
                <a:close/>
              </a:path>
            </a:pathLst>
          </a:custGeom>
          <a:gradFill>
            <a:gsLst>
              <a:gs pos="0">
                <a:schemeClr val="accent1">
                  <a:lumMod val="30000"/>
                </a:schemeClr>
              </a:gs>
              <a:gs pos="50418">
                <a:schemeClr val="accent1"/>
              </a:gs>
              <a:gs pos="100000">
                <a:schemeClr val="accent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Freeform 55">
            <a:extLst>
              <a:ext uri="{FF2B5EF4-FFF2-40B4-BE49-F238E27FC236}">
                <a16:creationId xmlns:a16="http://schemas.microsoft.com/office/drawing/2014/main" id="{1AC2CFB0-3E8F-439E-8913-9F1A4C3330D3}"/>
              </a:ext>
            </a:extLst>
          </p:cNvPr>
          <p:cNvSpPr/>
          <p:nvPr/>
        </p:nvSpPr>
        <p:spPr>
          <a:xfrm>
            <a:off x="8698243" y="3317181"/>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3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Freeform 56">
            <a:extLst>
              <a:ext uri="{FF2B5EF4-FFF2-40B4-BE49-F238E27FC236}">
                <a16:creationId xmlns:a16="http://schemas.microsoft.com/office/drawing/2014/main" id="{2E71D45E-1321-4421-85E8-C31D52964E5C}"/>
              </a:ext>
            </a:extLst>
          </p:cNvPr>
          <p:cNvSpPr/>
          <p:nvPr/>
        </p:nvSpPr>
        <p:spPr>
          <a:xfrm>
            <a:off x="8663753" y="1924454"/>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3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 name="Group 6">
            <a:extLst>
              <a:ext uri="{FF2B5EF4-FFF2-40B4-BE49-F238E27FC236}">
                <a16:creationId xmlns:a16="http://schemas.microsoft.com/office/drawing/2014/main" id="{CD567237-D3B0-4BEF-A043-9BEE1BE19AFA}"/>
              </a:ext>
            </a:extLst>
          </p:cNvPr>
          <p:cNvGrpSpPr/>
          <p:nvPr/>
        </p:nvGrpSpPr>
        <p:grpSpPr>
          <a:xfrm>
            <a:off x="9290010" y="286023"/>
            <a:ext cx="1092149" cy="5958902"/>
            <a:chOff x="6761057" y="322748"/>
            <a:chExt cx="1092149" cy="5958902"/>
          </a:xfrm>
        </p:grpSpPr>
        <p:sp>
          <p:nvSpPr>
            <p:cNvPr id="8" name="Diagonal Stripe 7">
              <a:extLst>
                <a:ext uri="{FF2B5EF4-FFF2-40B4-BE49-F238E27FC236}">
                  <a16:creationId xmlns:a16="http://schemas.microsoft.com/office/drawing/2014/main" id="{49182EFF-647A-4830-8736-3D8C3B753C0D}"/>
                </a:ext>
              </a:extLst>
            </p:cNvPr>
            <p:cNvSpPr/>
            <p:nvPr/>
          </p:nvSpPr>
          <p:spPr>
            <a:xfrm rot="19197366">
              <a:off x="6907223" y="5186633"/>
              <a:ext cx="904974" cy="1095017"/>
            </a:xfrm>
            <a:prstGeom prst="diagStripe">
              <a:avLst>
                <a:gd name="adj" fmla="val 863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9" name="Rectangle 7">
              <a:extLst>
                <a:ext uri="{FF2B5EF4-FFF2-40B4-BE49-F238E27FC236}">
                  <a16:creationId xmlns:a16="http://schemas.microsoft.com/office/drawing/2014/main" id="{9BB59176-FDAE-44A6-99DE-A46E05B43A8B}"/>
                </a:ext>
              </a:extLst>
            </p:cNvPr>
            <p:cNvSpPr/>
            <p:nvPr/>
          </p:nvSpPr>
          <p:spPr>
            <a:xfrm>
              <a:off x="6884441" y="1303750"/>
              <a:ext cx="845381" cy="346814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Rounded Rectangle 60">
              <a:extLst>
                <a:ext uri="{FF2B5EF4-FFF2-40B4-BE49-F238E27FC236}">
                  <a16:creationId xmlns:a16="http://schemas.microsoft.com/office/drawing/2014/main" id="{321F3899-5C65-47AA-8C70-5968DBE7D86E}"/>
                </a:ext>
              </a:extLst>
            </p:cNvPr>
            <p:cNvSpPr/>
            <p:nvPr/>
          </p:nvSpPr>
          <p:spPr>
            <a:xfrm>
              <a:off x="6852068" y="322748"/>
              <a:ext cx="910125" cy="23234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ectangle 10">
              <a:extLst>
                <a:ext uri="{FF2B5EF4-FFF2-40B4-BE49-F238E27FC236}">
                  <a16:creationId xmlns:a16="http://schemas.microsoft.com/office/drawing/2014/main" id="{FD852767-DAD7-49A0-84B6-6CAA678BA3DC}"/>
                </a:ext>
              </a:extLst>
            </p:cNvPr>
            <p:cNvSpPr/>
            <p:nvPr/>
          </p:nvSpPr>
          <p:spPr>
            <a:xfrm>
              <a:off x="7030366" y="555093"/>
              <a:ext cx="553530" cy="619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a16="http://schemas.microsoft.com/office/drawing/2014/main" id="{021D3C52-28F4-48F7-A82B-D416CB6F73B2}"/>
                </a:ext>
              </a:extLst>
            </p:cNvPr>
            <p:cNvSpPr/>
            <p:nvPr/>
          </p:nvSpPr>
          <p:spPr>
            <a:xfrm>
              <a:off x="7187118" y="4745527"/>
              <a:ext cx="240026" cy="232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rapezoid 12">
              <a:extLst>
                <a:ext uri="{FF2B5EF4-FFF2-40B4-BE49-F238E27FC236}">
                  <a16:creationId xmlns:a16="http://schemas.microsoft.com/office/drawing/2014/main" id="{FCBF5500-885C-44C6-A97D-283BA3919D5B}"/>
                </a:ext>
              </a:extLst>
            </p:cNvPr>
            <p:cNvSpPr/>
            <p:nvPr/>
          </p:nvSpPr>
          <p:spPr>
            <a:xfrm rot="10800000">
              <a:off x="7187119" y="4960719"/>
              <a:ext cx="240026" cy="29043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ounded Rectangle 64">
              <a:extLst>
                <a:ext uri="{FF2B5EF4-FFF2-40B4-BE49-F238E27FC236}">
                  <a16:creationId xmlns:a16="http://schemas.microsoft.com/office/drawing/2014/main" id="{D2685F86-42BF-4236-B08D-5C5B312A366A}"/>
                </a:ext>
              </a:extLst>
            </p:cNvPr>
            <p:cNvSpPr/>
            <p:nvPr/>
          </p:nvSpPr>
          <p:spPr>
            <a:xfrm>
              <a:off x="6761057" y="1137720"/>
              <a:ext cx="1092149" cy="174259"/>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20">
              <a:extLst>
                <a:ext uri="{FF2B5EF4-FFF2-40B4-BE49-F238E27FC236}">
                  <a16:creationId xmlns:a16="http://schemas.microsoft.com/office/drawing/2014/main" id="{F4E3ECF8-7F76-463E-882B-3E829A78D905}"/>
                </a:ext>
              </a:extLst>
            </p:cNvPr>
            <p:cNvSpPr/>
            <p:nvPr/>
          </p:nvSpPr>
          <p:spPr>
            <a:xfrm>
              <a:off x="6988104" y="2780928"/>
              <a:ext cx="638056" cy="1761675"/>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6035D6FC-C179-4821-A928-9AC4FA632C21}"/>
                </a:ext>
              </a:extLst>
            </p:cNvPr>
            <p:cNvSpPr/>
            <p:nvPr/>
          </p:nvSpPr>
          <p:spPr>
            <a:xfrm>
              <a:off x="7283130" y="555093"/>
              <a:ext cx="48005" cy="6193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4D58306B-E1DE-4D33-81B6-926B77DFFBA4}"/>
                </a:ext>
              </a:extLst>
            </p:cNvPr>
            <p:cNvSpPr/>
            <p:nvPr/>
          </p:nvSpPr>
          <p:spPr>
            <a:xfrm>
              <a:off x="7301272" y="1392159"/>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2A636311-1082-43E4-8FF0-E0A16DD61B18}"/>
                </a:ext>
              </a:extLst>
            </p:cNvPr>
            <p:cNvSpPr/>
            <p:nvPr/>
          </p:nvSpPr>
          <p:spPr>
            <a:xfrm>
              <a:off x="7301272" y="3944985"/>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92ECFF03-40FA-448C-8091-C604AF3DC8E4}"/>
                </a:ext>
              </a:extLst>
            </p:cNvPr>
            <p:cNvSpPr/>
            <p:nvPr/>
          </p:nvSpPr>
          <p:spPr>
            <a:xfrm>
              <a:off x="7432909" y="2349469"/>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9">
              <a:extLst>
                <a:ext uri="{FF2B5EF4-FFF2-40B4-BE49-F238E27FC236}">
                  <a16:creationId xmlns:a16="http://schemas.microsoft.com/office/drawing/2014/main" id="{B8199B3B-21FB-4982-B8E1-584A94A4E55A}"/>
                </a:ext>
              </a:extLst>
            </p:cNvPr>
            <p:cNvSpPr/>
            <p:nvPr/>
          </p:nvSpPr>
          <p:spPr>
            <a:xfrm>
              <a:off x="7432909" y="3625882"/>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9EDF6719-C000-4EFC-A96A-F5BE24E6D9DD}"/>
                </a:ext>
              </a:extLst>
            </p:cNvPr>
            <p:cNvSpPr/>
            <p:nvPr/>
          </p:nvSpPr>
          <p:spPr>
            <a:xfrm>
              <a:off x="7301272" y="3306779"/>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21">
              <a:extLst>
                <a:ext uri="{FF2B5EF4-FFF2-40B4-BE49-F238E27FC236}">
                  <a16:creationId xmlns:a16="http://schemas.microsoft.com/office/drawing/2014/main" id="{D510B9A5-A7C6-4258-8454-D946C724E482}"/>
                </a:ext>
              </a:extLst>
            </p:cNvPr>
            <p:cNvSpPr/>
            <p:nvPr/>
          </p:nvSpPr>
          <p:spPr>
            <a:xfrm>
              <a:off x="7432909" y="1711263"/>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F197B900-1342-41C2-9A54-213641739ABF}"/>
                </a:ext>
              </a:extLst>
            </p:cNvPr>
            <p:cNvSpPr/>
            <p:nvPr/>
          </p:nvSpPr>
          <p:spPr>
            <a:xfrm>
              <a:off x="7301272" y="2030366"/>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F0F03945-32A5-4A66-A3AB-9C0B122F1448}"/>
                </a:ext>
              </a:extLst>
            </p:cNvPr>
            <p:cNvSpPr/>
            <p:nvPr/>
          </p:nvSpPr>
          <p:spPr>
            <a:xfrm>
              <a:off x="7432909" y="4264092"/>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ectangle 20">
              <a:extLst>
                <a:ext uri="{FF2B5EF4-FFF2-40B4-BE49-F238E27FC236}">
                  <a16:creationId xmlns:a16="http://schemas.microsoft.com/office/drawing/2014/main" id="{04734D6E-5408-428F-BEE4-7C63E4CD9FB5}"/>
                </a:ext>
              </a:extLst>
            </p:cNvPr>
            <p:cNvSpPr/>
            <p:nvPr/>
          </p:nvSpPr>
          <p:spPr>
            <a:xfrm>
              <a:off x="6988104" y="2636912"/>
              <a:ext cx="638056" cy="145041"/>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Rectangle 25">
              <a:extLst>
                <a:ext uri="{FF2B5EF4-FFF2-40B4-BE49-F238E27FC236}">
                  <a16:creationId xmlns:a16="http://schemas.microsoft.com/office/drawing/2014/main" id="{490F0AD4-A1C0-4DBA-9828-37CE03A973AD}"/>
                </a:ext>
              </a:extLst>
            </p:cNvPr>
            <p:cNvSpPr/>
            <p:nvPr/>
          </p:nvSpPr>
          <p:spPr>
            <a:xfrm>
              <a:off x="7301272" y="2668572"/>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26">
              <a:extLst>
                <a:ext uri="{FF2B5EF4-FFF2-40B4-BE49-F238E27FC236}">
                  <a16:creationId xmlns:a16="http://schemas.microsoft.com/office/drawing/2014/main" id="{B6635DF6-BF1C-496E-9658-F8454A81CAC9}"/>
                </a:ext>
              </a:extLst>
            </p:cNvPr>
            <p:cNvSpPr/>
            <p:nvPr/>
          </p:nvSpPr>
          <p:spPr>
            <a:xfrm>
              <a:off x="7432909" y="2987676"/>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8" name="Group 27">
            <a:extLst>
              <a:ext uri="{FF2B5EF4-FFF2-40B4-BE49-F238E27FC236}">
                <a16:creationId xmlns:a16="http://schemas.microsoft.com/office/drawing/2014/main" id="{F08934AC-4616-41CF-AC74-2976A6AFA6AD}"/>
              </a:ext>
            </a:extLst>
          </p:cNvPr>
          <p:cNvGrpSpPr/>
          <p:nvPr/>
        </p:nvGrpSpPr>
        <p:grpSpPr>
          <a:xfrm>
            <a:off x="9333118" y="6280604"/>
            <a:ext cx="1097720" cy="385127"/>
            <a:chOff x="1950157" y="5792396"/>
            <a:chExt cx="1387404" cy="444916"/>
          </a:xfrm>
        </p:grpSpPr>
        <p:sp>
          <p:nvSpPr>
            <p:cNvPr id="29" name="Oval 28">
              <a:extLst>
                <a:ext uri="{FF2B5EF4-FFF2-40B4-BE49-F238E27FC236}">
                  <a16:creationId xmlns:a16="http://schemas.microsoft.com/office/drawing/2014/main" id="{303EDDC2-DB96-4F16-A78A-8AA0B98E7C15}"/>
                </a:ext>
              </a:extLst>
            </p:cNvPr>
            <p:cNvSpPr/>
            <p:nvPr/>
          </p:nvSpPr>
          <p:spPr>
            <a:xfrm flipV="1">
              <a:off x="1950157" y="5792396"/>
              <a:ext cx="1387404" cy="444916"/>
            </a:xfrm>
            <a:prstGeom prst="ellipse">
              <a:avLst/>
            </a:prstGeom>
            <a:solidFill>
              <a:schemeClr val="tx1">
                <a:alpha val="27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a16="http://schemas.microsoft.com/office/drawing/2014/main" id="{2A79B3D4-9191-43A6-BF74-3B3FC330D996}"/>
                </a:ext>
              </a:extLst>
            </p:cNvPr>
            <p:cNvSpPr/>
            <p:nvPr/>
          </p:nvSpPr>
          <p:spPr>
            <a:xfrm flipV="1">
              <a:off x="2069424" y="5830643"/>
              <a:ext cx="1148871" cy="368423"/>
            </a:xfrm>
            <a:prstGeom prst="ellipse">
              <a:avLst/>
            </a:prstGeom>
            <a:solidFill>
              <a:schemeClr val="tx1">
                <a:alpha val="81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1" name="Parallelogram 31">
            <a:extLst>
              <a:ext uri="{FF2B5EF4-FFF2-40B4-BE49-F238E27FC236}">
                <a16:creationId xmlns:a16="http://schemas.microsoft.com/office/drawing/2014/main" id="{496D67ED-5354-4D64-BB0E-71FD5D2E51DB}"/>
              </a:ext>
            </a:extLst>
          </p:cNvPr>
          <p:cNvSpPr/>
          <p:nvPr/>
        </p:nvSpPr>
        <p:spPr>
          <a:xfrm rot="5400000">
            <a:off x="9031369" y="3466605"/>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Parallelogram 31">
            <a:extLst>
              <a:ext uri="{FF2B5EF4-FFF2-40B4-BE49-F238E27FC236}">
                <a16:creationId xmlns:a16="http://schemas.microsoft.com/office/drawing/2014/main" id="{8F23DBBA-7BD6-446C-90B1-F0AF0B3A7A18}"/>
              </a:ext>
            </a:extLst>
          </p:cNvPr>
          <p:cNvSpPr/>
          <p:nvPr/>
        </p:nvSpPr>
        <p:spPr>
          <a:xfrm rot="5400000">
            <a:off x="9031369" y="652407"/>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Parallelogram 31">
            <a:extLst>
              <a:ext uri="{FF2B5EF4-FFF2-40B4-BE49-F238E27FC236}">
                <a16:creationId xmlns:a16="http://schemas.microsoft.com/office/drawing/2014/main" id="{F554CC1D-711C-4442-96EA-F38F2A2CE881}"/>
              </a:ext>
            </a:extLst>
          </p:cNvPr>
          <p:cNvSpPr/>
          <p:nvPr/>
        </p:nvSpPr>
        <p:spPr>
          <a:xfrm rot="5400000">
            <a:off x="9031369" y="2059506"/>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TextBox 33">
            <a:extLst>
              <a:ext uri="{FF2B5EF4-FFF2-40B4-BE49-F238E27FC236}">
                <a16:creationId xmlns:a16="http://schemas.microsoft.com/office/drawing/2014/main" id="{B2924B4B-0889-4EDE-93D9-E59AD96351E6}"/>
              </a:ext>
            </a:extLst>
          </p:cNvPr>
          <p:cNvSpPr txBox="1"/>
          <p:nvPr/>
        </p:nvSpPr>
        <p:spPr>
          <a:xfrm rot="1074825">
            <a:off x="9001117" y="1602580"/>
            <a:ext cx="1446273"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Performance</a:t>
            </a:r>
            <a:endParaRPr lang="ko-KR" altLang="en-US" sz="1600" b="1" dirty="0">
              <a:solidFill>
                <a:schemeClr val="bg1"/>
              </a:solidFill>
              <a:cs typeface="Arial" pitchFamily="34" charset="0"/>
            </a:endParaRPr>
          </a:p>
        </p:txBody>
      </p:sp>
      <p:sp>
        <p:nvSpPr>
          <p:cNvPr id="35" name="TextBox 34">
            <a:extLst>
              <a:ext uri="{FF2B5EF4-FFF2-40B4-BE49-F238E27FC236}">
                <a16:creationId xmlns:a16="http://schemas.microsoft.com/office/drawing/2014/main" id="{F94D6A88-BD30-4E56-AA0F-DADF295131B8}"/>
              </a:ext>
            </a:extLst>
          </p:cNvPr>
          <p:cNvSpPr txBox="1"/>
          <p:nvPr/>
        </p:nvSpPr>
        <p:spPr>
          <a:xfrm rot="1074825">
            <a:off x="9058716" y="3022206"/>
            <a:ext cx="1372494"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Facility</a:t>
            </a:r>
            <a:endParaRPr lang="ko-KR" altLang="en-US" sz="1600" b="1" dirty="0">
              <a:solidFill>
                <a:schemeClr val="bg1"/>
              </a:solidFill>
              <a:cs typeface="Arial" pitchFamily="34" charset="0"/>
            </a:endParaRPr>
          </a:p>
        </p:txBody>
      </p:sp>
      <p:sp>
        <p:nvSpPr>
          <p:cNvPr id="36" name="TextBox 35">
            <a:extLst>
              <a:ext uri="{FF2B5EF4-FFF2-40B4-BE49-F238E27FC236}">
                <a16:creationId xmlns:a16="http://schemas.microsoft.com/office/drawing/2014/main" id="{0A17002F-87A2-438B-9336-FE8EEC55C84C}"/>
              </a:ext>
            </a:extLst>
          </p:cNvPr>
          <p:cNvSpPr txBox="1"/>
          <p:nvPr/>
        </p:nvSpPr>
        <p:spPr>
          <a:xfrm rot="1074825">
            <a:off x="9438760" y="4532741"/>
            <a:ext cx="1101539"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Smooth</a:t>
            </a:r>
            <a:endParaRPr lang="ko-KR" altLang="en-US" sz="1600" b="1" dirty="0">
              <a:solidFill>
                <a:schemeClr val="bg1"/>
              </a:solidFill>
              <a:cs typeface="Arial" pitchFamily="34" charset="0"/>
            </a:endParaRPr>
          </a:p>
        </p:txBody>
      </p:sp>
      <p:sp>
        <p:nvSpPr>
          <p:cNvPr id="46" name="Text Placeholder 2">
            <a:extLst>
              <a:ext uri="{FF2B5EF4-FFF2-40B4-BE49-F238E27FC236}">
                <a16:creationId xmlns:a16="http://schemas.microsoft.com/office/drawing/2014/main" id="{1304898C-6572-4414-86FC-89EA45835241}"/>
              </a:ext>
            </a:extLst>
          </p:cNvPr>
          <p:cNvSpPr txBox="1">
            <a:spLocks/>
          </p:cNvSpPr>
          <p:nvPr/>
        </p:nvSpPr>
        <p:spPr>
          <a:xfrm>
            <a:off x="4699051" y="286023"/>
            <a:ext cx="1970116" cy="2880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400" b="1" dirty="0" smtClean="0">
                <a:solidFill>
                  <a:schemeClr val="accent5">
                    <a:lumMod val="75000"/>
                  </a:schemeClr>
                </a:solidFill>
                <a:cs typeface="Arial" pitchFamily="34" charset="0"/>
              </a:rPr>
              <a:t>Conclusion</a:t>
            </a:r>
            <a:endParaRPr lang="en-US" altLang="ko-KR" sz="2400" b="1" dirty="0">
              <a:solidFill>
                <a:schemeClr val="accent5">
                  <a:lumMod val="75000"/>
                </a:schemeClr>
              </a:solidFill>
              <a:cs typeface="Arial" pitchFamily="34" charset="0"/>
            </a:endParaRPr>
          </a:p>
        </p:txBody>
      </p:sp>
      <p:sp>
        <p:nvSpPr>
          <p:cNvPr id="47" name="TextBox 46">
            <a:extLst>
              <a:ext uri="{FF2B5EF4-FFF2-40B4-BE49-F238E27FC236}">
                <a16:creationId xmlns:a16="http://schemas.microsoft.com/office/drawing/2014/main" id="{B93B3279-F655-42F6-8BB9-4114AC7F5E5E}"/>
              </a:ext>
            </a:extLst>
          </p:cNvPr>
          <p:cNvSpPr txBox="1"/>
          <p:nvPr/>
        </p:nvSpPr>
        <p:spPr>
          <a:xfrm>
            <a:off x="3602877" y="1179126"/>
            <a:ext cx="4677496" cy="4524315"/>
          </a:xfrm>
          <a:prstGeom prst="rect">
            <a:avLst/>
          </a:prstGeom>
          <a:noFill/>
        </p:spPr>
        <p:txBody>
          <a:bodyPr wrap="square" rtlCol="0">
            <a:spAutoFit/>
          </a:bodyPr>
          <a:lstStyle/>
          <a:p>
            <a:r>
              <a:rPr lang="fr-FR" sz="1600" dirty="0" smtClean="0">
                <a:solidFill>
                  <a:srgbClr val="130D85"/>
                </a:solidFill>
              </a:rPr>
              <a:t>En tenant compte de tous les détails mentionnés, nous pouvons conclure que le système de gestion de l’hôpital est la partie inévitable du cycle de vie de l’institution médicale moderne. Il automatise de nombreuses opérations quotidiennes et permet des interactions fluides des utilisateurs. Le développement du logiciel du système hospitalier est une excellente occasion de créer un modèle de soins de santé distinct, efficace et rapide. La mise en œuvre du projet de système de gestion hospitalière aide à stocker toutes sortes de dossiers, à assurer la coordination et la communication avec les utilisateurs, à mettre en œuvre des politiques, à améliorer les opérations quotidiennes, à organiser la chaîne d’approvisionnement, à gérer les ressources financières et humaines et à commercialiser les services hospitaliers.</a:t>
            </a:r>
            <a:endParaRPr lang="ko-KR" altLang="en-US" sz="1600" b="1" dirty="0">
              <a:solidFill>
                <a:srgbClr val="130D85"/>
              </a:solidFill>
              <a:cs typeface="Arial" pitchFamily="34" charset="0"/>
            </a:endParaRPr>
          </a:p>
        </p:txBody>
      </p:sp>
    </p:spTree>
    <p:extLst>
      <p:ext uri="{BB962C8B-B14F-4D97-AF65-F5344CB8AC3E}">
        <p14:creationId xmlns:p14="http://schemas.microsoft.com/office/powerpoint/2010/main" val="36731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down)">
                                      <p:cBhvr>
                                        <p:cTn id="26" dur="500"/>
                                        <p:tgtEl>
                                          <p:spTgt spid="3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down)">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34" grpId="0"/>
      <p:bldP spid="35" grpId="0"/>
      <p:bldP spid="36" grpId="0"/>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5410B6B-6011-421E-B292-D2F9EB28C1AF}"/>
              </a:ext>
            </a:extLst>
          </p:cNvPr>
          <p:cNvGrpSpPr/>
          <p:nvPr/>
        </p:nvGrpSpPr>
        <p:grpSpPr>
          <a:xfrm>
            <a:off x="-652519" y="3762837"/>
            <a:ext cx="12969199" cy="2665260"/>
            <a:chOff x="-491345" y="1077822"/>
            <a:chExt cx="10267188" cy="2109978"/>
          </a:xfrm>
        </p:grpSpPr>
        <p:grpSp>
          <p:nvGrpSpPr>
            <p:cNvPr id="6" name="Group 5">
              <a:extLst>
                <a:ext uri="{FF2B5EF4-FFF2-40B4-BE49-F238E27FC236}">
                  <a16:creationId xmlns:a16="http://schemas.microsoft.com/office/drawing/2014/main" id="{C394E979-B09C-4577-A5F2-9EB206B59E10}"/>
                </a:ext>
              </a:extLst>
            </p:cNvPr>
            <p:cNvGrpSpPr/>
            <p:nvPr/>
          </p:nvGrpSpPr>
          <p:grpSpPr>
            <a:xfrm>
              <a:off x="-491345" y="1077822"/>
              <a:ext cx="10267188" cy="2109978"/>
              <a:chOff x="-491345" y="1077822"/>
              <a:chExt cx="10267188" cy="2109978"/>
            </a:xfrm>
          </p:grpSpPr>
          <p:pic>
            <p:nvPicPr>
              <p:cNvPr id="7" name="Picture 6">
                <a:extLst>
                  <a:ext uri="{FF2B5EF4-FFF2-40B4-BE49-F238E27FC236}">
                    <a16:creationId xmlns:a16="http://schemas.microsoft.com/office/drawing/2014/main" id="{B474E62D-6D21-44E1-B7B1-8BBFB010617E}"/>
                  </a:ext>
                </a:extLst>
              </p:cNvPr>
              <p:cNvPicPr>
                <a:picLocks noChangeAspect="1"/>
              </p:cNvPicPr>
              <p:nvPr/>
            </p:nvPicPr>
            <p:blipFill>
              <a:blip r:embed="rId2"/>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8" name="Freeform: Shape 7">
                <a:extLst>
                  <a:ext uri="{FF2B5EF4-FFF2-40B4-BE49-F238E27FC236}">
                    <a16:creationId xmlns:a16="http://schemas.microsoft.com/office/drawing/2014/main" id="{D928CE9C-1948-44F3-A7A6-B5C4C2E28A46}"/>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dirty="0"/>
              </a:p>
            </p:txBody>
          </p:sp>
          <p:pic>
            <p:nvPicPr>
              <p:cNvPr id="9" name="Picture 8">
                <a:extLst>
                  <a:ext uri="{FF2B5EF4-FFF2-40B4-BE49-F238E27FC236}">
                    <a16:creationId xmlns:a16="http://schemas.microsoft.com/office/drawing/2014/main" id="{444CE9DF-B4F5-4E54-B1DD-04A2FB9CA5E5}"/>
                  </a:ext>
                </a:extLst>
              </p:cNvPr>
              <p:cNvPicPr>
                <a:picLocks noChangeAspect="1"/>
              </p:cNvPicPr>
              <p:nvPr/>
            </p:nvPicPr>
            <p:blipFill rotWithShape="1">
              <a:blip r:embed="rId3"/>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10" name="Freeform: Shape 9">
                <a:extLst>
                  <a:ext uri="{FF2B5EF4-FFF2-40B4-BE49-F238E27FC236}">
                    <a16:creationId xmlns:a16="http://schemas.microsoft.com/office/drawing/2014/main" id="{5DE13F53-8EF6-4B38-99FF-9CB84A6B2EBF}"/>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11" name="Picture 10">
                <a:extLst>
                  <a:ext uri="{FF2B5EF4-FFF2-40B4-BE49-F238E27FC236}">
                    <a16:creationId xmlns:a16="http://schemas.microsoft.com/office/drawing/2014/main" id="{8404E05A-C550-48DC-AF23-091129FB9E93}"/>
                  </a:ext>
                </a:extLst>
              </p:cNvPr>
              <p:cNvPicPr>
                <a:picLocks noChangeAspect="1"/>
              </p:cNvPicPr>
              <p:nvPr/>
            </p:nvPicPr>
            <p:blipFill>
              <a:blip r:embed="rId4"/>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2" name="Freeform: Shape 11">
                <a:extLst>
                  <a:ext uri="{FF2B5EF4-FFF2-40B4-BE49-F238E27FC236}">
                    <a16:creationId xmlns:a16="http://schemas.microsoft.com/office/drawing/2014/main" id="{3266C0E3-1F97-4E8A-BE13-09E8C68B1D30}"/>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3" name="Picture 12">
                <a:extLst>
                  <a:ext uri="{FF2B5EF4-FFF2-40B4-BE49-F238E27FC236}">
                    <a16:creationId xmlns:a16="http://schemas.microsoft.com/office/drawing/2014/main" id="{DD326577-A8A2-481E-B73B-DE69E270811B}"/>
                  </a:ext>
                </a:extLst>
              </p:cNvPr>
              <p:cNvPicPr>
                <a:picLocks noChangeAspect="1"/>
              </p:cNvPicPr>
              <p:nvPr/>
            </p:nvPicPr>
            <p:blipFill>
              <a:blip r:embed="rId5"/>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4" name="Freeform: Shape 13">
                <a:extLst>
                  <a:ext uri="{FF2B5EF4-FFF2-40B4-BE49-F238E27FC236}">
                    <a16:creationId xmlns:a16="http://schemas.microsoft.com/office/drawing/2014/main" id="{0EDF3D62-F28A-44E5-ABCD-94F0110C155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5" name="Picture 14">
                <a:extLst>
                  <a:ext uri="{FF2B5EF4-FFF2-40B4-BE49-F238E27FC236}">
                    <a16:creationId xmlns:a16="http://schemas.microsoft.com/office/drawing/2014/main" id="{CE380E09-C093-4D1D-A08A-845BC9523EF6}"/>
                  </a:ext>
                </a:extLst>
              </p:cNvPr>
              <p:cNvPicPr>
                <a:picLocks noChangeAspect="1"/>
              </p:cNvPicPr>
              <p:nvPr/>
            </p:nvPicPr>
            <p:blipFill>
              <a:blip r:embed="rId6"/>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6" name="Freeform: Shape 15">
                <a:extLst>
                  <a:ext uri="{FF2B5EF4-FFF2-40B4-BE49-F238E27FC236}">
                    <a16:creationId xmlns:a16="http://schemas.microsoft.com/office/drawing/2014/main" id="{DCF3A511-9611-4093-B594-6AE2F05BE879}"/>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7" name="Picture 16">
                <a:extLst>
                  <a:ext uri="{FF2B5EF4-FFF2-40B4-BE49-F238E27FC236}">
                    <a16:creationId xmlns:a16="http://schemas.microsoft.com/office/drawing/2014/main" id="{2F51158A-E743-48FC-8224-04B98F0CECE2}"/>
                  </a:ext>
                </a:extLst>
              </p:cNvPr>
              <p:cNvPicPr>
                <a:picLocks noChangeAspect="1"/>
              </p:cNvPicPr>
              <p:nvPr/>
            </p:nvPicPr>
            <p:blipFill>
              <a:blip r:embed="rId7"/>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8" name="Freeform: Shape 17">
                <a:extLst>
                  <a:ext uri="{FF2B5EF4-FFF2-40B4-BE49-F238E27FC236}">
                    <a16:creationId xmlns:a16="http://schemas.microsoft.com/office/drawing/2014/main" id="{1992C31C-769C-4343-961C-733B5FE310C1}"/>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9" name="Picture 18">
                <a:extLst>
                  <a:ext uri="{FF2B5EF4-FFF2-40B4-BE49-F238E27FC236}">
                    <a16:creationId xmlns:a16="http://schemas.microsoft.com/office/drawing/2014/main" id="{69CFF72F-5045-4C23-9D3C-8504DD17011E}"/>
                  </a:ext>
                </a:extLst>
              </p:cNvPr>
              <p:cNvPicPr>
                <a:picLocks noChangeAspect="1"/>
              </p:cNvPicPr>
              <p:nvPr/>
            </p:nvPicPr>
            <p:blipFill>
              <a:blip r:embed="rId8"/>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0" name="Freeform: Shape 19">
                <a:extLst>
                  <a:ext uri="{FF2B5EF4-FFF2-40B4-BE49-F238E27FC236}">
                    <a16:creationId xmlns:a16="http://schemas.microsoft.com/office/drawing/2014/main" id="{F38C6726-09E0-496A-8529-AFDF0C58F1CF}"/>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1" name="Picture 20">
                <a:extLst>
                  <a:ext uri="{FF2B5EF4-FFF2-40B4-BE49-F238E27FC236}">
                    <a16:creationId xmlns:a16="http://schemas.microsoft.com/office/drawing/2014/main" id="{22948EA9-DAD6-4BB2-A566-24B2D3CE3217}"/>
                  </a:ext>
                </a:extLst>
              </p:cNvPr>
              <p:cNvPicPr>
                <a:picLocks noChangeAspect="1"/>
              </p:cNvPicPr>
              <p:nvPr/>
            </p:nvPicPr>
            <p:blipFill>
              <a:blip r:embed="rId9"/>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2" name="Freeform: Shape 21">
                <a:extLst>
                  <a:ext uri="{FF2B5EF4-FFF2-40B4-BE49-F238E27FC236}">
                    <a16:creationId xmlns:a16="http://schemas.microsoft.com/office/drawing/2014/main" id="{25EBC715-8A01-447B-964A-23145C52B0CB}"/>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3" name="Picture 22">
                <a:extLst>
                  <a:ext uri="{FF2B5EF4-FFF2-40B4-BE49-F238E27FC236}">
                    <a16:creationId xmlns:a16="http://schemas.microsoft.com/office/drawing/2014/main" id="{1D81EE9D-D152-4232-9D73-C3AB9943D9FA}"/>
                  </a:ext>
                </a:extLst>
              </p:cNvPr>
              <p:cNvPicPr>
                <a:picLocks noChangeAspect="1"/>
              </p:cNvPicPr>
              <p:nvPr/>
            </p:nvPicPr>
            <p:blipFill>
              <a:blip r:embed="rId10"/>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24" name="Freeform: Shape 23">
                <a:extLst>
                  <a:ext uri="{FF2B5EF4-FFF2-40B4-BE49-F238E27FC236}">
                    <a16:creationId xmlns:a16="http://schemas.microsoft.com/office/drawing/2014/main" id="{C177518C-AC45-48B6-8670-ABF6FEDA4A9C}"/>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5" name="Picture 24">
                <a:extLst>
                  <a:ext uri="{FF2B5EF4-FFF2-40B4-BE49-F238E27FC236}">
                    <a16:creationId xmlns:a16="http://schemas.microsoft.com/office/drawing/2014/main" id="{EC41258C-6DBC-474E-95C3-8577E3B9BE98}"/>
                  </a:ext>
                </a:extLst>
              </p:cNvPr>
              <p:cNvPicPr>
                <a:picLocks noChangeAspect="1"/>
              </p:cNvPicPr>
              <p:nvPr/>
            </p:nvPicPr>
            <p:blipFill>
              <a:blip r:embed="rId11"/>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6" name="Freeform: Shape 25">
                <a:extLst>
                  <a:ext uri="{FF2B5EF4-FFF2-40B4-BE49-F238E27FC236}">
                    <a16:creationId xmlns:a16="http://schemas.microsoft.com/office/drawing/2014/main" id="{F0AC16D1-7106-4E06-9F10-E08171AD3548}"/>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27" name="Picture 26">
                <a:extLst>
                  <a:ext uri="{FF2B5EF4-FFF2-40B4-BE49-F238E27FC236}">
                    <a16:creationId xmlns:a16="http://schemas.microsoft.com/office/drawing/2014/main" id="{87B65909-BFEA-4557-A8F7-1368CD7775DC}"/>
                  </a:ext>
                </a:extLst>
              </p:cNvPr>
              <p:cNvPicPr>
                <a:picLocks noChangeAspect="1"/>
              </p:cNvPicPr>
              <p:nvPr/>
            </p:nvPicPr>
            <p:blipFill>
              <a:blip r:embed="rId12"/>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8" name="Freeform: Shape 27">
                <a:extLst>
                  <a:ext uri="{FF2B5EF4-FFF2-40B4-BE49-F238E27FC236}">
                    <a16:creationId xmlns:a16="http://schemas.microsoft.com/office/drawing/2014/main" id="{71F27F21-3210-4737-9FFC-A902445BB4B7}"/>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DCAEA2-8FB6-4956-9BA3-45DD62347B87}"/>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7780A0A-DCB2-4EF2-A847-4F54A38FCEA6}"/>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3622B21-3B6F-4407-8482-809005EA2ADD}"/>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61E8961-28AD-4CC1-83B6-6CC96EA62D9F}"/>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9281B8-AFE7-40CB-B94F-B556AFF30842}"/>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B7730AD-88C3-470D-95EE-6C592180BF8E}"/>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12EC327-9CE2-4E3E-995D-9523741564B3}"/>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4F6B07-D79E-40C5-9370-27572517835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142BC9D-D39A-498C-870F-CA011B16C9D5}"/>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6D3A2E-7DF4-4EED-8D92-6C36414E8717}"/>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66690D1-41D4-4E17-9F36-4685D44FD95E}"/>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BED3960-5180-4AAA-80BD-DB951F6087FF}"/>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32F97BE-7DF7-47A9-BBD0-3F612C6B8108}"/>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CBA1E20-2419-43C3-B456-E71DAB21F9CC}"/>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87A11D9-84D4-462F-B4C5-66115E6124A9}"/>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92FCEAB-A000-4946-943B-A214BDE3E562}"/>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521403E-7E4A-4D69-99E3-E970DE2EEEB7}"/>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60DA077-A86D-4C5E-A109-0CD4D25C15AC}"/>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5E8354-4811-4A2B-B804-87E9E34AA435}"/>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8091443-1C9A-4177-A133-4E59C7496804}"/>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2A171E5-2C42-425D-A986-C20E6895EC2A}"/>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0862ADA-C0A9-4A15-9EA8-24FF9446A7E3}"/>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C72DF8A-B9C9-440C-8886-CF7F39063B84}"/>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E23715B-EFB6-463F-814D-367600B33C79}"/>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C78FEBB-A3EA-4CC6-A652-1DCF74D5C81A}"/>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BEFF9F5-6376-41F2-8939-F8097772054D}"/>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9F6A752-08BD-46E4-B973-A81A6F32AC2E}"/>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6984086-B98C-4320-B1F9-30B281E4899B}"/>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FA6350A-81D4-4A1B-9D09-88766B50BAB0}"/>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58" name="Oval 50">
              <a:extLst>
                <a:ext uri="{FF2B5EF4-FFF2-40B4-BE49-F238E27FC236}">
                  <a16:creationId xmlns:a16="http://schemas.microsoft.com/office/drawing/2014/main" id="{0E6456BA-AC71-4096-83DA-EA702E023A85}"/>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Heart 17">
              <a:extLst>
                <a:ext uri="{FF2B5EF4-FFF2-40B4-BE49-F238E27FC236}">
                  <a16:creationId xmlns:a16="http://schemas.microsoft.com/office/drawing/2014/main" id="{6073EECC-4242-4E2B-B1F1-DE00F9AF9DC8}"/>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Rounded Rectangle 25">
              <a:extLst>
                <a:ext uri="{FF2B5EF4-FFF2-40B4-BE49-F238E27FC236}">
                  <a16:creationId xmlns:a16="http://schemas.microsoft.com/office/drawing/2014/main" id="{11F58AA1-3539-4E8B-B0FB-7802210163F6}"/>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Chord 32">
              <a:extLst>
                <a:ext uri="{FF2B5EF4-FFF2-40B4-BE49-F238E27FC236}">
                  <a16:creationId xmlns:a16="http://schemas.microsoft.com/office/drawing/2014/main" id="{21A0C472-AAC4-49A9-948D-97723C0A5ADF}"/>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Rounded Rectangle 40">
              <a:extLst>
                <a:ext uri="{FF2B5EF4-FFF2-40B4-BE49-F238E27FC236}">
                  <a16:creationId xmlns:a16="http://schemas.microsoft.com/office/drawing/2014/main" id="{5820F5DC-6F22-43B6-9A5C-8EC86264E369}"/>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Rounded Rectangle 17">
              <a:extLst>
                <a:ext uri="{FF2B5EF4-FFF2-40B4-BE49-F238E27FC236}">
                  <a16:creationId xmlns:a16="http://schemas.microsoft.com/office/drawing/2014/main" id="{5C3A7F7C-87B3-47C9-AC4C-2A684ED633DE}"/>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25">
              <a:extLst>
                <a:ext uri="{FF2B5EF4-FFF2-40B4-BE49-F238E27FC236}">
                  <a16:creationId xmlns:a16="http://schemas.microsoft.com/office/drawing/2014/main" id="{8A8A0221-2C80-4C4D-8D2D-E1EBBC66D5AA}"/>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Block Arc 20">
              <a:extLst>
                <a:ext uri="{FF2B5EF4-FFF2-40B4-BE49-F238E27FC236}">
                  <a16:creationId xmlns:a16="http://schemas.microsoft.com/office/drawing/2014/main" id="{D2A491B2-B970-4632-8510-227152B05F51}"/>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6" name="Trapezoid 28">
              <a:extLst>
                <a:ext uri="{FF2B5EF4-FFF2-40B4-BE49-F238E27FC236}">
                  <a16:creationId xmlns:a16="http://schemas.microsoft.com/office/drawing/2014/main" id="{9788695E-8B6F-48E1-A450-8299D4F5B266}"/>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68" name="Right Triangle 67">
            <a:extLst>
              <a:ext uri="{FF2B5EF4-FFF2-40B4-BE49-F238E27FC236}">
                <a16:creationId xmlns:a16="http://schemas.microsoft.com/office/drawing/2014/main" id="{61D906CB-6F00-4313-8BF4-8D6F73FCA564}"/>
              </a:ext>
            </a:extLst>
          </p:cNvPr>
          <p:cNvSpPr/>
          <p:nvPr/>
        </p:nvSpPr>
        <p:spPr>
          <a:xfrm>
            <a:off x="-13739" y="0"/>
            <a:ext cx="6520938" cy="6858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CD23C1A-BE80-4BAB-9EFD-3E2A28811B74}"/>
              </a:ext>
            </a:extLst>
          </p:cNvPr>
          <p:cNvSpPr/>
          <p:nvPr/>
        </p:nvSpPr>
        <p:spPr>
          <a:xfrm>
            <a:off x="2593075" y="765885"/>
            <a:ext cx="9598777" cy="24020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691C40-340A-44BC-A6B3-C3A20A9ED913}"/>
              </a:ext>
            </a:extLst>
          </p:cNvPr>
          <p:cNvSpPr txBox="1"/>
          <p:nvPr/>
        </p:nvSpPr>
        <p:spPr>
          <a:xfrm>
            <a:off x="3811044" y="1562758"/>
            <a:ext cx="8380808" cy="923330"/>
          </a:xfrm>
          <a:prstGeom prst="rect">
            <a:avLst/>
          </a:prstGeom>
          <a:noFill/>
        </p:spPr>
        <p:txBody>
          <a:bodyPr wrap="square" rtlCol="0" anchor="ctr">
            <a:spAutoFit/>
          </a:bodyPr>
          <a:lstStyle/>
          <a:p>
            <a:r>
              <a:rPr lang="en-US" altLang="ko-KR" sz="5400" dirty="0">
                <a:solidFill>
                  <a:schemeClr val="bg1"/>
                </a:solidFill>
                <a:cs typeface="Arial" pitchFamily="34" charset="0"/>
              </a:rPr>
              <a:t>Merci pour </a:t>
            </a:r>
            <a:r>
              <a:rPr lang="en-US" altLang="ko-KR" sz="5400" dirty="0" err="1">
                <a:solidFill>
                  <a:schemeClr val="bg1"/>
                </a:solidFill>
                <a:cs typeface="Arial" pitchFamily="34" charset="0"/>
              </a:rPr>
              <a:t>votre</a:t>
            </a:r>
            <a:r>
              <a:rPr lang="en-US" altLang="ko-KR" sz="5400" dirty="0">
                <a:solidFill>
                  <a:schemeClr val="bg1"/>
                </a:solidFill>
                <a:cs typeface="Arial" pitchFamily="34" charset="0"/>
              </a:rPr>
              <a:t> attention</a:t>
            </a:r>
            <a:endParaRPr lang="ko-KR" altLang="en-US" sz="5400" dirty="0">
              <a:solidFill>
                <a:schemeClr val="bg1"/>
              </a:solidFill>
              <a:cs typeface="Arial" pitchFamily="34" charset="0"/>
            </a:endParaRPr>
          </a:p>
        </p:txBody>
      </p:sp>
      <p:pic>
        <p:nvPicPr>
          <p:cNvPr id="67" name="Picture 66">
            <a:extLst>
              <a:ext uri="{FF2B5EF4-FFF2-40B4-BE49-F238E27FC236}">
                <a16:creationId xmlns:a16="http://schemas.microsoft.com/office/drawing/2014/main" id="{4C91C44E-C33F-4769-9FF7-0DB270EAABE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841718" y="765886"/>
            <a:ext cx="3675239" cy="6110727"/>
          </a:xfrm>
          <a:prstGeom prst="rect">
            <a:avLst/>
          </a:prstGeom>
        </p:spPr>
      </p:pic>
    </p:spTree>
    <p:extLst>
      <p:ext uri="{BB962C8B-B14F-4D97-AF65-F5344CB8AC3E}">
        <p14:creationId xmlns:p14="http://schemas.microsoft.com/office/powerpoint/2010/main" val="25822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EB02D49-8C0B-40D9-818D-EACE6BC422B7}"/>
              </a:ext>
            </a:extLst>
          </p:cNvPr>
          <p:cNvSpPr/>
          <p:nvPr/>
        </p:nvSpPr>
        <p:spPr>
          <a:xfrm>
            <a:off x="11770892" y="0"/>
            <a:ext cx="421108" cy="6858000"/>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4535857" y="231391"/>
            <a:ext cx="7019499"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Style </a:t>
            </a:r>
            <a:r>
              <a:rPr lang="en-US" altLang="ko-KR" sz="5400" dirty="0" err="1" smtClean="0">
                <a:solidFill>
                  <a:schemeClr val="bg1"/>
                </a:solidFill>
                <a:cs typeface="Arial" pitchFamily="34" charset="0"/>
              </a:rPr>
              <a:t>D’ordre</a:t>
            </a:r>
            <a:r>
              <a:rPr lang="en-US" altLang="ko-KR" sz="5400" dirty="0" smtClean="0">
                <a:solidFill>
                  <a:schemeClr val="bg1"/>
                </a:solidFill>
                <a:cs typeface="Arial" pitchFamily="34" charset="0"/>
              </a:rPr>
              <a:t> du Jour</a:t>
            </a:r>
            <a:endParaRPr lang="ko-KR" altLang="en-US" sz="5400" dirty="0">
              <a:solidFill>
                <a:schemeClr val="bg1"/>
              </a:solidFill>
              <a:cs typeface="Arial" pitchFamily="34" charset="0"/>
            </a:endParaRPr>
          </a:p>
        </p:txBody>
      </p:sp>
      <p:grpSp>
        <p:nvGrpSpPr>
          <p:cNvPr id="16" name="Group 15">
            <a:extLst>
              <a:ext uri="{FF2B5EF4-FFF2-40B4-BE49-F238E27FC236}">
                <a16:creationId xmlns:a16="http://schemas.microsoft.com/office/drawing/2014/main" id="{817E2ECC-1D52-421D-9F23-B73B230847E7}"/>
              </a:ext>
            </a:extLst>
          </p:cNvPr>
          <p:cNvGrpSpPr/>
          <p:nvPr/>
        </p:nvGrpSpPr>
        <p:grpSpPr>
          <a:xfrm>
            <a:off x="5612628" y="1405517"/>
            <a:ext cx="5351450" cy="812413"/>
            <a:chOff x="5616952" y="2519949"/>
            <a:chExt cx="5351450" cy="812413"/>
          </a:xfrm>
        </p:grpSpPr>
        <p:grpSp>
          <p:nvGrpSpPr>
            <p:cNvPr id="3" name="Group 2">
              <a:extLst>
                <a:ext uri="{FF2B5EF4-FFF2-40B4-BE49-F238E27FC236}">
                  <a16:creationId xmlns:a16="http://schemas.microsoft.com/office/drawing/2014/main" id="{EF024045-B298-4962-9312-D0F2ECA5F537}"/>
                </a:ext>
              </a:extLst>
            </p:cNvPr>
            <p:cNvGrpSpPr/>
            <p:nvPr/>
          </p:nvGrpSpPr>
          <p:grpSpPr>
            <a:xfrm>
              <a:off x="6442238" y="2630866"/>
              <a:ext cx="4526164" cy="701496"/>
              <a:chOff x="6751979" y="1666120"/>
              <a:chExt cx="4526164" cy="701496"/>
            </a:xfrm>
          </p:grpSpPr>
          <p:sp>
            <p:nvSpPr>
              <p:cNvPr id="8" name="TextBox 7"/>
              <p:cNvSpPr txBox="1"/>
              <p:nvPr/>
            </p:nvSpPr>
            <p:spPr>
              <a:xfrm>
                <a:off x="6770451" y="2090617"/>
                <a:ext cx="4507692" cy="276999"/>
              </a:xfrm>
              <a:prstGeom prst="rect">
                <a:avLst/>
              </a:prstGeom>
              <a:noFill/>
            </p:spPr>
            <p:txBody>
              <a:bodyPr wrap="square" rtlCol="0">
                <a:spAutoFit/>
              </a:bodyPr>
              <a:lstStyle/>
              <a:p>
                <a:r>
                  <a:rPr lang="en-US" altLang="ko-KR" sz="1200" dirty="0" err="1" smtClean="0">
                    <a:solidFill>
                      <a:schemeClr val="bg1"/>
                    </a:solidFill>
                    <a:cs typeface="Arial" pitchFamily="34" charset="0"/>
                  </a:rPr>
                  <a:t>Présentation</a:t>
                </a:r>
                <a:r>
                  <a:rPr lang="en-US" altLang="ko-KR" sz="1200" dirty="0" smtClean="0">
                    <a:solidFill>
                      <a:schemeClr val="bg1"/>
                    </a:solidFill>
                    <a:cs typeface="Arial" pitchFamily="34" charset="0"/>
                  </a:rPr>
                  <a:t> de </a:t>
                </a:r>
                <a:r>
                  <a:rPr lang="en-US" altLang="ko-KR" sz="1200" dirty="0" err="1" smtClean="0">
                    <a:solidFill>
                      <a:schemeClr val="bg1"/>
                    </a:solidFill>
                    <a:cs typeface="Arial" pitchFamily="34" charset="0"/>
                  </a:rPr>
                  <a:t>notre</a:t>
                </a:r>
                <a:r>
                  <a:rPr lang="en-US" altLang="ko-KR" sz="1200" dirty="0" smtClean="0">
                    <a:solidFill>
                      <a:schemeClr val="bg1"/>
                    </a:solidFill>
                    <a:cs typeface="Arial" pitchFamily="34" charset="0"/>
                  </a:rPr>
                  <a:t> idée de </a:t>
                </a:r>
                <a:r>
                  <a:rPr lang="en-US" altLang="ko-KR" sz="1200" dirty="0" err="1" smtClean="0">
                    <a:solidFill>
                      <a:schemeClr val="bg1"/>
                    </a:solidFill>
                    <a:cs typeface="Arial" pitchFamily="34" charset="0"/>
                  </a:rPr>
                  <a:t>projet</a:t>
                </a:r>
                <a:r>
                  <a:rPr lang="en-US"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sp>
            <p:nvSpPr>
              <p:cNvPr id="9" name="TextBox 8"/>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Définition</a:t>
                </a:r>
                <a:r>
                  <a:rPr lang="en-US" altLang="ko-KR" sz="2700" b="1" dirty="0" smtClean="0">
                    <a:solidFill>
                      <a:schemeClr val="bg1"/>
                    </a:solidFill>
                    <a:cs typeface="Arial" pitchFamily="34" charset="0"/>
                  </a:rPr>
                  <a:t>:</a:t>
                </a:r>
                <a:endParaRPr lang="ko-KR" altLang="en-US" sz="2700" b="1" dirty="0">
                  <a:solidFill>
                    <a:schemeClr val="bg1"/>
                  </a:solidFill>
                  <a:cs typeface="Arial" pitchFamily="34" charset="0"/>
                </a:endParaRPr>
              </a:p>
            </p:txBody>
          </p:sp>
        </p:grpSp>
        <p:sp>
          <p:nvSpPr>
            <p:cNvPr id="7" name="TextBox 6"/>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17" name="Group 16">
            <a:extLst>
              <a:ext uri="{FF2B5EF4-FFF2-40B4-BE49-F238E27FC236}">
                <a16:creationId xmlns:a16="http://schemas.microsoft.com/office/drawing/2014/main" id="{20EFF719-BE80-4294-AE80-D8BDD4A6F51E}"/>
              </a:ext>
            </a:extLst>
          </p:cNvPr>
          <p:cNvGrpSpPr/>
          <p:nvPr/>
        </p:nvGrpSpPr>
        <p:grpSpPr>
          <a:xfrm>
            <a:off x="5612628" y="2505894"/>
            <a:ext cx="5351450" cy="812413"/>
            <a:chOff x="5616952" y="2519949"/>
            <a:chExt cx="5351450" cy="812413"/>
          </a:xfrm>
        </p:grpSpPr>
        <p:grpSp>
          <p:nvGrpSpPr>
            <p:cNvPr id="18" name="Group 17">
              <a:extLst>
                <a:ext uri="{FF2B5EF4-FFF2-40B4-BE49-F238E27FC236}">
                  <a16:creationId xmlns:a16="http://schemas.microsoft.com/office/drawing/2014/main" id="{A3F0793B-F456-4372-9968-14B1B4CC92FE}"/>
                </a:ext>
              </a:extLst>
            </p:cNvPr>
            <p:cNvGrpSpPr/>
            <p:nvPr/>
          </p:nvGrpSpPr>
          <p:grpSpPr>
            <a:xfrm>
              <a:off x="6442238" y="2630866"/>
              <a:ext cx="4526164" cy="701496"/>
              <a:chOff x="6751979" y="1666120"/>
              <a:chExt cx="4526164" cy="701496"/>
            </a:xfrm>
          </p:grpSpPr>
          <p:sp>
            <p:nvSpPr>
              <p:cNvPr id="20" name="TextBox 19">
                <a:extLst>
                  <a:ext uri="{FF2B5EF4-FFF2-40B4-BE49-F238E27FC236}">
                    <a16:creationId xmlns:a16="http://schemas.microsoft.com/office/drawing/2014/main" id="{9113A8D8-E9F3-4462-B979-57705D4707CC}"/>
                  </a:ext>
                </a:extLst>
              </p:cNvPr>
              <p:cNvSpPr txBox="1"/>
              <p:nvPr/>
            </p:nvSpPr>
            <p:spPr>
              <a:xfrm>
                <a:off x="6770451" y="2090617"/>
                <a:ext cx="4507692" cy="276999"/>
              </a:xfrm>
              <a:prstGeom prst="rect">
                <a:avLst/>
              </a:prstGeom>
              <a:noFill/>
            </p:spPr>
            <p:txBody>
              <a:bodyPr wrap="square" rtlCol="0">
                <a:spAutoFit/>
              </a:bodyPr>
              <a:lstStyle/>
              <a:p>
                <a:r>
                  <a:rPr lang="en-US" altLang="ko-KR" sz="1200" dirty="0" err="1" smtClean="0">
                    <a:solidFill>
                      <a:schemeClr val="bg1"/>
                    </a:solidFill>
                    <a:cs typeface="Arial" pitchFamily="34" charset="0"/>
                  </a:rPr>
                  <a:t>Avantages</a:t>
                </a:r>
                <a:r>
                  <a:rPr lang="en-US" altLang="ko-KR" sz="1200" dirty="0" smtClean="0">
                    <a:solidFill>
                      <a:schemeClr val="bg1"/>
                    </a:solidFill>
                    <a:cs typeface="Arial" pitchFamily="34" charset="0"/>
                  </a:rPr>
                  <a:t> du </a:t>
                </a:r>
                <a:r>
                  <a:rPr lang="en-US" altLang="ko-KR" sz="1200" dirty="0" err="1" smtClean="0">
                    <a:solidFill>
                      <a:schemeClr val="bg1"/>
                    </a:solidFill>
                    <a:cs typeface="Arial" pitchFamily="34" charset="0"/>
                  </a:rPr>
                  <a:t>système</a:t>
                </a:r>
                <a:r>
                  <a:rPr lang="en-US" altLang="ko-KR" sz="1200" dirty="0" smtClean="0">
                    <a:solidFill>
                      <a:schemeClr val="bg1"/>
                    </a:solidFill>
                    <a:cs typeface="Arial" pitchFamily="34" charset="0"/>
                  </a:rPr>
                  <a:t> de </a:t>
                </a:r>
                <a:r>
                  <a:rPr lang="en-US" altLang="ko-KR" sz="1200" dirty="0" err="1" smtClean="0">
                    <a:solidFill>
                      <a:schemeClr val="bg1"/>
                    </a:solidFill>
                    <a:cs typeface="Arial" pitchFamily="34" charset="0"/>
                  </a:rPr>
                  <a:t>gestion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hospitalière</a:t>
                </a:r>
                <a:endParaRPr lang="en-US" altLang="ko-KR"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B39C4717-4026-4D05-A2CF-7DD355C79381}"/>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Avantages</a:t>
                </a:r>
                <a:r>
                  <a:rPr lang="en-US" altLang="ko-KR" sz="2700" b="1" dirty="0" smtClean="0">
                    <a:solidFill>
                      <a:schemeClr val="bg1"/>
                    </a:solidFill>
                    <a:cs typeface="Arial" pitchFamily="34" charset="0"/>
                  </a:rPr>
                  <a:t>:</a:t>
                </a:r>
                <a:endParaRPr lang="ko-KR" altLang="en-US" sz="27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275D30CB-5C36-4D09-BC90-0B224EA2A980}"/>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A330DD4A-E38C-4DEB-842A-F3D9EB8A1A1F}"/>
              </a:ext>
            </a:extLst>
          </p:cNvPr>
          <p:cNvGrpSpPr/>
          <p:nvPr/>
        </p:nvGrpSpPr>
        <p:grpSpPr>
          <a:xfrm>
            <a:off x="5612628" y="3606271"/>
            <a:ext cx="5351450" cy="812413"/>
            <a:chOff x="5616952" y="2519949"/>
            <a:chExt cx="5351450" cy="812413"/>
          </a:xfrm>
        </p:grpSpPr>
        <p:grpSp>
          <p:nvGrpSpPr>
            <p:cNvPr id="23" name="Group 22">
              <a:extLst>
                <a:ext uri="{FF2B5EF4-FFF2-40B4-BE49-F238E27FC236}">
                  <a16:creationId xmlns:a16="http://schemas.microsoft.com/office/drawing/2014/main" id="{0058F12E-BB30-4556-9775-4246738D6B65}"/>
                </a:ext>
              </a:extLst>
            </p:cNvPr>
            <p:cNvGrpSpPr/>
            <p:nvPr/>
          </p:nvGrpSpPr>
          <p:grpSpPr>
            <a:xfrm>
              <a:off x="6442238" y="2630866"/>
              <a:ext cx="4526164" cy="701496"/>
              <a:chOff x="6751979" y="1666120"/>
              <a:chExt cx="4526164" cy="701496"/>
            </a:xfrm>
          </p:grpSpPr>
          <p:sp>
            <p:nvSpPr>
              <p:cNvPr id="25" name="TextBox 24">
                <a:extLst>
                  <a:ext uri="{FF2B5EF4-FFF2-40B4-BE49-F238E27FC236}">
                    <a16:creationId xmlns:a16="http://schemas.microsoft.com/office/drawing/2014/main" id="{186DEDCC-7252-48C1-87A1-C3FBABB80FB9}"/>
                  </a:ext>
                </a:extLst>
              </p:cNvPr>
              <p:cNvSpPr txBox="1"/>
              <p:nvPr/>
            </p:nvSpPr>
            <p:spPr>
              <a:xfrm>
                <a:off x="6770451" y="2090617"/>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Workflow automation.</a:t>
                </a:r>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89BCC90C-5ED3-4576-A6C7-91E71BFA86A8}"/>
                  </a:ext>
                </a:extLst>
              </p:cNvPr>
              <p:cNvSpPr txBox="1"/>
              <p:nvPr/>
            </p:nvSpPr>
            <p:spPr>
              <a:xfrm>
                <a:off x="6751979" y="1666120"/>
                <a:ext cx="4507692" cy="507831"/>
              </a:xfrm>
              <a:prstGeom prst="rect">
                <a:avLst/>
              </a:prstGeom>
              <a:noFill/>
            </p:spPr>
            <p:txBody>
              <a:bodyPr wrap="square" lIns="108000" rIns="108000" rtlCol="0">
                <a:spAutoFit/>
              </a:bodyPr>
              <a:lstStyle/>
              <a:p>
                <a:r>
                  <a:rPr lang="fr-FR" altLang="ko-KR" sz="2700" b="1" dirty="0" smtClean="0">
                    <a:solidFill>
                      <a:schemeClr val="bg1"/>
                    </a:solidFill>
                    <a:cs typeface="Arial" pitchFamily="34" charset="0"/>
                  </a:rPr>
                  <a:t>Automatisation HMS</a:t>
                </a:r>
                <a:endParaRPr lang="ko-KR" altLang="en-US" sz="2700" b="1" dirty="0">
                  <a:solidFill>
                    <a:schemeClr val="bg1"/>
                  </a:solidFill>
                  <a:cs typeface="Arial" pitchFamily="34" charset="0"/>
                </a:endParaRPr>
              </a:p>
            </p:txBody>
          </p:sp>
        </p:grpSp>
        <p:sp>
          <p:nvSpPr>
            <p:cNvPr id="24" name="TextBox 23">
              <a:extLst>
                <a:ext uri="{FF2B5EF4-FFF2-40B4-BE49-F238E27FC236}">
                  <a16:creationId xmlns:a16="http://schemas.microsoft.com/office/drawing/2014/main" id="{5F09F70C-1B48-4DCA-932F-E9F78CD2448A}"/>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7" name="Group 26">
            <a:extLst>
              <a:ext uri="{FF2B5EF4-FFF2-40B4-BE49-F238E27FC236}">
                <a16:creationId xmlns:a16="http://schemas.microsoft.com/office/drawing/2014/main" id="{820DC91C-A2C3-4C23-9B43-3112BDE5B585}"/>
              </a:ext>
            </a:extLst>
          </p:cNvPr>
          <p:cNvGrpSpPr/>
          <p:nvPr/>
        </p:nvGrpSpPr>
        <p:grpSpPr>
          <a:xfrm>
            <a:off x="5612628" y="4706647"/>
            <a:ext cx="5351450" cy="812413"/>
            <a:chOff x="5616952" y="2519949"/>
            <a:chExt cx="5351450" cy="812413"/>
          </a:xfrm>
        </p:grpSpPr>
        <p:grpSp>
          <p:nvGrpSpPr>
            <p:cNvPr id="28" name="Group 27">
              <a:extLst>
                <a:ext uri="{FF2B5EF4-FFF2-40B4-BE49-F238E27FC236}">
                  <a16:creationId xmlns:a16="http://schemas.microsoft.com/office/drawing/2014/main" id="{A4F2B37E-0FD4-4CEF-BBEB-E4FD237833A4}"/>
                </a:ext>
              </a:extLst>
            </p:cNvPr>
            <p:cNvGrpSpPr/>
            <p:nvPr/>
          </p:nvGrpSpPr>
          <p:grpSpPr>
            <a:xfrm>
              <a:off x="6415344" y="2613403"/>
              <a:ext cx="4553058" cy="718959"/>
              <a:chOff x="6725085" y="1648657"/>
              <a:chExt cx="4553058" cy="718959"/>
            </a:xfrm>
          </p:grpSpPr>
          <p:sp>
            <p:nvSpPr>
              <p:cNvPr id="30" name="TextBox 29">
                <a:extLst>
                  <a:ext uri="{FF2B5EF4-FFF2-40B4-BE49-F238E27FC236}">
                    <a16:creationId xmlns:a16="http://schemas.microsoft.com/office/drawing/2014/main" id="{55CD9D17-E8C2-40A4-B1CD-79257C622135}"/>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1" name="TextBox 30">
                <a:extLst>
                  <a:ext uri="{FF2B5EF4-FFF2-40B4-BE49-F238E27FC236}">
                    <a16:creationId xmlns:a16="http://schemas.microsoft.com/office/drawing/2014/main" id="{CA179AD8-BBD9-4A61-B038-7F2AB58C6C5E}"/>
                  </a:ext>
                </a:extLst>
              </p:cNvPr>
              <p:cNvSpPr txBox="1"/>
              <p:nvPr/>
            </p:nvSpPr>
            <p:spPr>
              <a:xfrm>
                <a:off x="6725085" y="1648657"/>
                <a:ext cx="4507692" cy="523220"/>
              </a:xfrm>
              <a:prstGeom prst="rect">
                <a:avLst/>
              </a:prstGeom>
              <a:noFill/>
            </p:spPr>
            <p:txBody>
              <a:bodyPr wrap="square" lIns="108000" rIns="108000" rtlCol="0">
                <a:spAutoFit/>
              </a:bodyPr>
              <a:lstStyle/>
              <a:p>
                <a:r>
                  <a:rPr lang="en-US" sz="2800" dirty="0" err="1" smtClean="0">
                    <a:solidFill>
                      <a:schemeClr val="bg1"/>
                    </a:solidFill>
                  </a:rPr>
                  <a:t>Stratégie</a:t>
                </a:r>
                <a:r>
                  <a:rPr lang="en-US" sz="2800" dirty="0" smtClean="0">
                    <a:solidFill>
                      <a:schemeClr val="bg1"/>
                    </a:solidFill>
                  </a:rPr>
                  <a:t> de marketing</a:t>
                </a:r>
                <a:endParaRPr lang="en-US" sz="2800" dirty="0">
                  <a:solidFill>
                    <a:schemeClr val="bg1"/>
                  </a:solidFill>
                </a:endParaRPr>
              </a:p>
            </p:txBody>
          </p:sp>
        </p:grpSp>
        <p:sp>
          <p:nvSpPr>
            <p:cNvPr id="29" name="TextBox 28">
              <a:extLst>
                <a:ext uri="{FF2B5EF4-FFF2-40B4-BE49-F238E27FC236}">
                  <a16:creationId xmlns:a16="http://schemas.microsoft.com/office/drawing/2014/main" id="{ACF9A50D-B5FE-4187-87F7-EDD83395857D}"/>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sp>
        <p:nvSpPr>
          <p:cNvPr id="33" name="Rectangle 32">
            <a:extLst>
              <a:ext uri="{FF2B5EF4-FFF2-40B4-BE49-F238E27FC236}">
                <a16:creationId xmlns:a16="http://schemas.microsoft.com/office/drawing/2014/main" id="{088F0E76-DED9-47A2-9146-B3DD1A3BBB79}"/>
              </a:ext>
            </a:extLst>
          </p:cNvPr>
          <p:cNvSpPr/>
          <p:nvPr/>
        </p:nvSpPr>
        <p:spPr>
          <a:xfrm>
            <a:off x="11349784" y="0"/>
            <a:ext cx="421108" cy="6858000"/>
          </a:xfrm>
          <a:prstGeom prst="rect">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4" name="Group 26">
            <a:extLst>
              <a:ext uri="{FF2B5EF4-FFF2-40B4-BE49-F238E27FC236}">
                <a16:creationId xmlns:a16="http://schemas.microsoft.com/office/drawing/2014/main" id="{820DC91C-A2C3-4C23-9B43-3112BDE5B585}"/>
              </a:ext>
            </a:extLst>
          </p:cNvPr>
          <p:cNvGrpSpPr/>
          <p:nvPr/>
        </p:nvGrpSpPr>
        <p:grpSpPr>
          <a:xfrm>
            <a:off x="5585734" y="5683799"/>
            <a:ext cx="5351450" cy="812413"/>
            <a:chOff x="5616952" y="2519949"/>
            <a:chExt cx="5351450" cy="812413"/>
          </a:xfrm>
        </p:grpSpPr>
        <p:grpSp>
          <p:nvGrpSpPr>
            <p:cNvPr id="35" name="Group 27">
              <a:extLst>
                <a:ext uri="{FF2B5EF4-FFF2-40B4-BE49-F238E27FC236}">
                  <a16:creationId xmlns:a16="http://schemas.microsoft.com/office/drawing/2014/main" id="{A4F2B37E-0FD4-4CEF-BBEB-E4FD237833A4}"/>
                </a:ext>
              </a:extLst>
            </p:cNvPr>
            <p:cNvGrpSpPr/>
            <p:nvPr/>
          </p:nvGrpSpPr>
          <p:grpSpPr>
            <a:xfrm>
              <a:off x="6442238" y="2630866"/>
              <a:ext cx="4526164" cy="701496"/>
              <a:chOff x="6751979" y="1666120"/>
              <a:chExt cx="4526164" cy="701496"/>
            </a:xfrm>
          </p:grpSpPr>
          <p:sp>
            <p:nvSpPr>
              <p:cNvPr id="37" name="TextBox 29">
                <a:extLst>
                  <a:ext uri="{FF2B5EF4-FFF2-40B4-BE49-F238E27FC236}">
                    <a16:creationId xmlns:a16="http://schemas.microsoft.com/office/drawing/2014/main" id="{55CD9D17-E8C2-40A4-B1CD-79257C622135}"/>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8" name="TextBox 30">
                <a:extLst>
                  <a:ext uri="{FF2B5EF4-FFF2-40B4-BE49-F238E27FC236}">
                    <a16:creationId xmlns:a16="http://schemas.microsoft.com/office/drawing/2014/main" id="{CA179AD8-BBD9-4A61-B038-7F2AB58C6C5E}"/>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Conclusion</a:t>
                </a:r>
                <a:endParaRPr lang="ko-KR" altLang="en-US" sz="2700" b="1" dirty="0">
                  <a:solidFill>
                    <a:schemeClr val="bg1"/>
                  </a:solidFill>
                  <a:cs typeface="Arial" pitchFamily="34" charset="0"/>
                </a:endParaRPr>
              </a:p>
            </p:txBody>
          </p:sp>
        </p:grpSp>
        <p:sp>
          <p:nvSpPr>
            <p:cNvPr id="36" name="TextBox 28">
              <a:extLst>
                <a:ext uri="{FF2B5EF4-FFF2-40B4-BE49-F238E27FC236}">
                  <a16:creationId xmlns:a16="http://schemas.microsoft.com/office/drawing/2014/main" id="{ACF9A50D-B5FE-4187-87F7-EDD83395857D}"/>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05</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40333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80">
                                          <p:stCondLst>
                                            <p:cond delay="0"/>
                                          </p:stCondLst>
                                        </p:cTn>
                                        <p:tgtEl>
                                          <p:spTgt spid="34"/>
                                        </p:tgtEl>
                                      </p:cBhvr>
                                    </p:animEffect>
                                    <p:anim calcmode="lin" valueType="num">
                                      <p:cBhvr>
                                        <p:cTn id="2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33" dur="26">
                                          <p:stCondLst>
                                            <p:cond delay="650"/>
                                          </p:stCondLst>
                                        </p:cTn>
                                        <p:tgtEl>
                                          <p:spTgt spid="34"/>
                                        </p:tgtEl>
                                      </p:cBhvr>
                                      <p:to x="100000" y="60000"/>
                                    </p:animScale>
                                    <p:animScale>
                                      <p:cBhvr>
                                        <p:cTn id="34" dur="166" decel="50000">
                                          <p:stCondLst>
                                            <p:cond delay="676"/>
                                          </p:stCondLst>
                                        </p:cTn>
                                        <p:tgtEl>
                                          <p:spTgt spid="34"/>
                                        </p:tgtEl>
                                      </p:cBhvr>
                                      <p:to x="100000" y="100000"/>
                                    </p:animScale>
                                    <p:animScale>
                                      <p:cBhvr>
                                        <p:cTn id="35" dur="26">
                                          <p:stCondLst>
                                            <p:cond delay="1312"/>
                                          </p:stCondLst>
                                        </p:cTn>
                                        <p:tgtEl>
                                          <p:spTgt spid="34"/>
                                        </p:tgtEl>
                                      </p:cBhvr>
                                      <p:to x="100000" y="80000"/>
                                    </p:animScale>
                                    <p:animScale>
                                      <p:cBhvr>
                                        <p:cTn id="36" dur="166" decel="50000">
                                          <p:stCondLst>
                                            <p:cond delay="1338"/>
                                          </p:stCondLst>
                                        </p:cTn>
                                        <p:tgtEl>
                                          <p:spTgt spid="34"/>
                                        </p:tgtEl>
                                      </p:cBhvr>
                                      <p:to x="100000" y="100000"/>
                                    </p:animScale>
                                    <p:animScale>
                                      <p:cBhvr>
                                        <p:cTn id="37" dur="26">
                                          <p:stCondLst>
                                            <p:cond delay="1642"/>
                                          </p:stCondLst>
                                        </p:cTn>
                                        <p:tgtEl>
                                          <p:spTgt spid="34"/>
                                        </p:tgtEl>
                                      </p:cBhvr>
                                      <p:to x="100000" y="90000"/>
                                    </p:animScale>
                                    <p:animScale>
                                      <p:cBhvr>
                                        <p:cTn id="38" dur="166" decel="50000">
                                          <p:stCondLst>
                                            <p:cond delay="1668"/>
                                          </p:stCondLst>
                                        </p:cTn>
                                        <p:tgtEl>
                                          <p:spTgt spid="34"/>
                                        </p:tgtEl>
                                      </p:cBhvr>
                                      <p:to x="100000" y="100000"/>
                                    </p:animScale>
                                    <p:animScale>
                                      <p:cBhvr>
                                        <p:cTn id="39" dur="26">
                                          <p:stCondLst>
                                            <p:cond delay="1808"/>
                                          </p:stCondLst>
                                        </p:cTn>
                                        <p:tgtEl>
                                          <p:spTgt spid="34"/>
                                        </p:tgtEl>
                                      </p:cBhvr>
                                      <p:to x="100000" y="95000"/>
                                    </p:animScale>
                                    <p:animScale>
                                      <p:cBhvr>
                                        <p:cTn id="40"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103" y="356134"/>
            <a:ext cx="11573197" cy="724247"/>
          </a:xfrm>
        </p:spPr>
        <p:txBody>
          <a:bodyPr>
            <a:normAutofit fontScale="92500" lnSpcReduction="10000"/>
          </a:bodyPr>
          <a:lstStyle/>
          <a:p>
            <a:r>
              <a:rPr lang="en-US" dirty="0" err="1" smtClean="0">
                <a:solidFill>
                  <a:schemeClr val="accent3">
                    <a:lumMod val="75000"/>
                  </a:schemeClr>
                </a:solidFill>
              </a:rPr>
              <a:t>Qu’est-ce</a:t>
            </a:r>
            <a:r>
              <a:rPr lang="en-US" dirty="0" smtClean="0">
                <a:solidFill>
                  <a:schemeClr val="accent3">
                    <a:lumMod val="75000"/>
                  </a:schemeClr>
                </a:solidFill>
              </a:rPr>
              <a:t> que</a:t>
            </a:r>
            <a:r>
              <a:rPr lang="en-US" dirty="0">
                <a:solidFill>
                  <a:schemeClr val="accent3">
                    <a:lumMod val="75000"/>
                  </a:schemeClr>
                </a:solidFill>
              </a:rPr>
              <a:t> </a:t>
            </a:r>
            <a:r>
              <a:rPr lang="en-US" dirty="0" smtClean="0">
                <a:solidFill>
                  <a:schemeClr val="accent3">
                    <a:lumMod val="75000"/>
                  </a:schemeClr>
                </a:solidFill>
              </a:rPr>
              <a:t>HMS</a:t>
            </a:r>
            <a:endParaRPr lang="en-US" dirty="0">
              <a:solidFill>
                <a:schemeClr val="accent3">
                  <a:lumMod val="75000"/>
                </a:schemeClr>
              </a:solidFill>
            </a:endParaRPr>
          </a:p>
        </p:txBody>
      </p:sp>
      <p:sp>
        <p:nvSpPr>
          <p:cNvPr id="3" name="Rectangle 2">
            <a:extLst>
              <a:ext uri="{FF2B5EF4-FFF2-40B4-BE49-F238E27FC236}">
                <a16:creationId xmlns:a16="http://schemas.microsoft.com/office/drawing/2014/main" id="{EE1F9F00-67A9-45FE-B056-6A75D8AD1020}"/>
              </a:ext>
            </a:extLst>
          </p:cNvPr>
          <p:cNvSpPr/>
          <p:nvPr/>
        </p:nvSpPr>
        <p:spPr>
          <a:xfrm>
            <a:off x="883819" y="1557025"/>
            <a:ext cx="5110635" cy="307777"/>
          </a:xfrm>
          <a:prstGeom prst="rect">
            <a:avLst/>
          </a:prstGeom>
        </p:spPr>
        <p:txBody>
          <a:bodyPr wrap="square">
            <a:spAutoFit/>
          </a:bodyPr>
          <a:lstStyle/>
          <a:p>
            <a:r>
              <a:rPr lang="fr-FR" altLang="ko-KR" sz="1400" b="1" dirty="0" smtClean="0">
                <a:solidFill>
                  <a:schemeClr val="tx1">
                    <a:lumMod val="75000"/>
                    <a:lumOff val="25000"/>
                  </a:schemeClr>
                </a:solidFill>
                <a:cs typeface="Arial" pitchFamily="34" charset="0"/>
              </a:rPr>
              <a:t>Le système de gestion hospitalière est</a:t>
            </a:r>
            <a:r>
              <a:rPr lang="en-US" altLang="ko-KR" sz="1400" b="1" dirty="0" smtClean="0">
                <a:solidFill>
                  <a:schemeClr val="tx1">
                    <a:lumMod val="75000"/>
                    <a:lumOff val="25000"/>
                  </a:schemeClr>
                </a:solidFill>
                <a:cs typeface="Arial" pitchFamily="34" charset="0"/>
              </a:rPr>
              <a:t>:  </a:t>
            </a:r>
            <a:endParaRPr lang="en-US" altLang="ko-KR" sz="1400" b="1" dirty="0">
              <a:solidFill>
                <a:schemeClr val="tx1">
                  <a:lumMod val="75000"/>
                  <a:lumOff val="25000"/>
                </a:schemeClr>
              </a:solidFill>
              <a:cs typeface="Arial" pitchFamily="34" charset="0"/>
            </a:endParaRPr>
          </a:p>
        </p:txBody>
      </p:sp>
      <p:grpSp>
        <p:nvGrpSpPr>
          <p:cNvPr id="4" name="그룹 35">
            <a:extLst>
              <a:ext uri="{FF2B5EF4-FFF2-40B4-BE49-F238E27FC236}">
                <a16:creationId xmlns:a16="http://schemas.microsoft.com/office/drawing/2014/main" id="{9AB313A8-C934-4010-BA8F-C26C65FC5104}"/>
              </a:ext>
            </a:extLst>
          </p:cNvPr>
          <p:cNvGrpSpPr/>
          <p:nvPr/>
        </p:nvGrpSpPr>
        <p:grpSpPr>
          <a:xfrm>
            <a:off x="2584595" y="4746407"/>
            <a:ext cx="1610898" cy="923330"/>
            <a:chOff x="1852434" y="4902829"/>
            <a:chExt cx="1610898" cy="923330"/>
          </a:xfrm>
        </p:grpSpPr>
        <p:sp>
          <p:nvSpPr>
            <p:cNvPr id="5" name="TextBox 4">
              <a:extLst>
                <a:ext uri="{FF2B5EF4-FFF2-40B4-BE49-F238E27FC236}">
                  <a16:creationId xmlns:a16="http://schemas.microsoft.com/office/drawing/2014/main" id="{53BB3D36-23A2-4D69-A893-D5CEAF3E12B0}"/>
                </a:ext>
              </a:extLst>
            </p:cNvPr>
            <p:cNvSpPr txBox="1"/>
            <p:nvPr/>
          </p:nvSpPr>
          <p:spPr>
            <a:xfrm>
              <a:off x="1852434" y="4902829"/>
              <a:ext cx="1610898" cy="923330"/>
            </a:xfrm>
            <a:prstGeom prst="rect">
              <a:avLst/>
            </a:prstGeom>
            <a:noFill/>
          </p:spPr>
          <p:txBody>
            <a:bodyPr wrap="square" rtlCol="0" anchor="ctr">
              <a:spAutoFit/>
            </a:bodyPr>
            <a:lstStyle/>
            <a:p>
              <a:pPr algn="ctr"/>
              <a:r>
                <a:rPr lang="fr-FR" dirty="0">
                  <a:solidFill>
                    <a:schemeClr val="accent2"/>
                  </a:solidFill>
                </a:rPr>
                <a:t>Une augmentation des revenus </a:t>
              </a:r>
            </a:p>
          </p:txBody>
        </p:sp>
        <p:sp>
          <p:nvSpPr>
            <p:cNvPr id="6" name="TextBox 5">
              <a:extLst>
                <a:ext uri="{FF2B5EF4-FFF2-40B4-BE49-F238E27FC236}">
                  <a16:creationId xmlns:a16="http://schemas.microsoft.com/office/drawing/2014/main" id="{2D43C650-5D0B-4C4E-9D2F-25DB2BBA6ABD}"/>
                </a:ext>
              </a:extLst>
            </p:cNvPr>
            <p:cNvSpPr txBox="1"/>
            <p:nvPr/>
          </p:nvSpPr>
          <p:spPr>
            <a:xfrm>
              <a:off x="1949339" y="5041329"/>
              <a:ext cx="133235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7" name="Oval 6">
            <a:extLst>
              <a:ext uri="{FF2B5EF4-FFF2-40B4-BE49-F238E27FC236}">
                <a16:creationId xmlns:a16="http://schemas.microsoft.com/office/drawing/2014/main" id="{B9837B5E-FEB3-4BD6-B6C7-519287B1FBFA}"/>
              </a:ext>
            </a:extLst>
          </p:cNvPr>
          <p:cNvSpPr/>
          <p:nvPr/>
        </p:nvSpPr>
        <p:spPr>
          <a:xfrm>
            <a:off x="3067278" y="3874282"/>
            <a:ext cx="555938" cy="555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TextBox 8">
            <a:extLst>
              <a:ext uri="{FF2B5EF4-FFF2-40B4-BE49-F238E27FC236}">
                <a16:creationId xmlns:a16="http://schemas.microsoft.com/office/drawing/2014/main" id="{5277DFCE-C420-4359-9321-5B7A6632C303}"/>
              </a:ext>
            </a:extLst>
          </p:cNvPr>
          <p:cNvSpPr txBox="1"/>
          <p:nvPr/>
        </p:nvSpPr>
        <p:spPr>
          <a:xfrm>
            <a:off x="732259" y="4884907"/>
            <a:ext cx="1778766" cy="646331"/>
          </a:xfrm>
          <a:prstGeom prst="rect">
            <a:avLst/>
          </a:prstGeom>
          <a:noFill/>
        </p:spPr>
        <p:txBody>
          <a:bodyPr wrap="square" rtlCol="0" anchor="ctr">
            <a:spAutoFit/>
          </a:bodyPr>
          <a:lstStyle/>
          <a:p>
            <a:pPr algn="ctr"/>
            <a:r>
              <a:rPr lang="fr-FR" dirty="0">
                <a:solidFill>
                  <a:schemeClr val="accent1"/>
                </a:solidFill>
              </a:rPr>
              <a:t>healthcare </a:t>
            </a:r>
            <a:r>
              <a:rPr lang="fr-FR" dirty="0" smtClean="0">
                <a:solidFill>
                  <a:schemeClr val="accent1"/>
                </a:solidFill>
              </a:rPr>
              <a:t>développement</a:t>
            </a:r>
            <a:endParaRPr lang="ko-KR" altLang="en-US" sz="1400" b="1" dirty="0">
              <a:solidFill>
                <a:schemeClr val="accent1"/>
              </a:solidFill>
              <a:cs typeface="Arial" pitchFamily="34" charset="0"/>
            </a:endParaRPr>
          </a:p>
        </p:txBody>
      </p:sp>
      <p:sp>
        <p:nvSpPr>
          <p:cNvPr id="11" name="Oval 10">
            <a:extLst>
              <a:ext uri="{FF2B5EF4-FFF2-40B4-BE49-F238E27FC236}">
                <a16:creationId xmlns:a16="http://schemas.microsoft.com/office/drawing/2014/main" id="{CE0FA74A-0750-40E0-BDB7-5E0CE800D638}"/>
              </a:ext>
            </a:extLst>
          </p:cNvPr>
          <p:cNvSpPr/>
          <p:nvPr/>
        </p:nvSpPr>
        <p:spPr>
          <a:xfrm>
            <a:off x="1343673" y="3874282"/>
            <a:ext cx="555938" cy="555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2" name="그룹 36">
            <a:extLst>
              <a:ext uri="{FF2B5EF4-FFF2-40B4-BE49-F238E27FC236}">
                <a16:creationId xmlns:a16="http://schemas.microsoft.com/office/drawing/2014/main" id="{FFA0331F-70DB-4188-8FD3-212E4BC9D96D}"/>
              </a:ext>
            </a:extLst>
          </p:cNvPr>
          <p:cNvGrpSpPr/>
          <p:nvPr/>
        </p:nvGrpSpPr>
        <p:grpSpPr>
          <a:xfrm>
            <a:off x="4459279" y="4829827"/>
            <a:ext cx="3103779" cy="1205013"/>
            <a:chOff x="3525328" y="4680940"/>
            <a:chExt cx="3103779" cy="1205013"/>
          </a:xfrm>
        </p:grpSpPr>
        <p:sp>
          <p:nvSpPr>
            <p:cNvPr id="13" name="TextBox 12">
              <a:extLst>
                <a:ext uri="{FF2B5EF4-FFF2-40B4-BE49-F238E27FC236}">
                  <a16:creationId xmlns:a16="http://schemas.microsoft.com/office/drawing/2014/main" id="{CF754A89-8896-4DBF-9CB8-C12E35867343}"/>
                </a:ext>
              </a:extLst>
            </p:cNvPr>
            <p:cNvSpPr txBox="1"/>
            <p:nvPr/>
          </p:nvSpPr>
          <p:spPr>
            <a:xfrm>
              <a:off x="3525328" y="4680940"/>
              <a:ext cx="1337218" cy="923330"/>
            </a:xfrm>
            <a:prstGeom prst="rect">
              <a:avLst/>
            </a:prstGeom>
            <a:noFill/>
          </p:spPr>
          <p:txBody>
            <a:bodyPr wrap="square" rtlCol="0" anchor="ctr">
              <a:spAutoFit/>
            </a:bodyPr>
            <a:lstStyle/>
            <a:p>
              <a:pPr algn="ctr"/>
              <a:r>
                <a:rPr lang="fr-FR" dirty="0">
                  <a:solidFill>
                    <a:schemeClr val="accent4">
                      <a:lumMod val="90000"/>
                    </a:schemeClr>
                  </a:solidFill>
                </a:rPr>
                <a:t>Contrôler et réduire les coûts</a:t>
              </a:r>
              <a:endParaRPr lang="ko-KR" altLang="en-US" sz="1400" b="1" dirty="0">
                <a:solidFill>
                  <a:schemeClr val="accent4">
                    <a:lumMod val="90000"/>
                  </a:schemeClr>
                </a:solidFill>
                <a:cs typeface="Arial" pitchFamily="34" charset="0"/>
              </a:endParaRPr>
            </a:p>
          </p:txBody>
        </p:sp>
        <p:sp>
          <p:nvSpPr>
            <p:cNvPr id="14" name="TextBox 13">
              <a:extLst>
                <a:ext uri="{FF2B5EF4-FFF2-40B4-BE49-F238E27FC236}">
                  <a16:creationId xmlns:a16="http://schemas.microsoft.com/office/drawing/2014/main" id="{30F85109-E601-4527-8E41-85D7DCA9CF58}"/>
                </a:ext>
              </a:extLst>
            </p:cNvPr>
            <p:cNvSpPr txBox="1"/>
            <p:nvPr/>
          </p:nvSpPr>
          <p:spPr>
            <a:xfrm>
              <a:off x="5296751" y="5608954"/>
              <a:ext cx="133235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15" name="Oval 14">
            <a:extLst>
              <a:ext uri="{FF2B5EF4-FFF2-40B4-BE49-F238E27FC236}">
                <a16:creationId xmlns:a16="http://schemas.microsoft.com/office/drawing/2014/main" id="{9F929922-D4A3-413D-AEA8-2687B214B58D}"/>
              </a:ext>
            </a:extLst>
          </p:cNvPr>
          <p:cNvSpPr/>
          <p:nvPr/>
        </p:nvSpPr>
        <p:spPr>
          <a:xfrm>
            <a:off x="4790883" y="3874282"/>
            <a:ext cx="555938" cy="5559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TextBox 15">
            <a:extLst>
              <a:ext uri="{FF2B5EF4-FFF2-40B4-BE49-F238E27FC236}">
                <a16:creationId xmlns:a16="http://schemas.microsoft.com/office/drawing/2014/main" id="{8841897F-2E6F-405A-96B6-5B8FEA98904A}"/>
              </a:ext>
            </a:extLst>
          </p:cNvPr>
          <p:cNvSpPr txBox="1"/>
          <p:nvPr/>
        </p:nvSpPr>
        <p:spPr>
          <a:xfrm>
            <a:off x="883818" y="2065180"/>
            <a:ext cx="5110635" cy="1169551"/>
          </a:xfrm>
          <a:prstGeom prst="rect">
            <a:avLst/>
          </a:prstGeom>
          <a:noFill/>
        </p:spPr>
        <p:txBody>
          <a:bodyPr wrap="square" rtlCol="0">
            <a:spAutoFit/>
          </a:bodyPr>
          <a:lstStyle/>
          <a:p>
            <a:r>
              <a:rPr lang="fr-FR" sz="1400" dirty="0" smtClean="0">
                <a:solidFill>
                  <a:schemeClr val="bg1">
                    <a:lumMod val="50000"/>
                  </a:schemeClr>
                </a:solidFill>
                <a:latin typeface="Verdana" panose="020B0604030504040204" pitchFamily="34" charset="0"/>
                <a:ea typeface="Verdana" panose="020B0604030504040204" pitchFamily="34" charset="0"/>
              </a:rPr>
              <a:t>Le système de gestion hospitalière (HMS) est un logiciel intégré qui gère différentes directions des flux de travail des cliniques. Il gère la bonne performance des soins de santé ainsi que le contrôle administratif, médical, juridique et financier</a:t>
            </a:r>
            <a:r>
              <a:rPr lang="en-US" sz="1400" dirty="0" smtClean="0">
                <a:solidFill>
                  <a:schemeClr val="bg1">
                    <a:lumMod val="50000"/>
                  </a:schemeClr>
                </a:solidFill>
              </a:rPr>
              <a:t>.</a:t>
            </a:r>
            <a:endParaRPr lang="en-US" altLang="ko-KR" sz="1400" dirty="0">
              <a:solidFill>
                <a:schemeClr val="bg1">
                  <a:lumMod val="50000"/>
                </a:schemeClr>
              </a:solidFill>
              <a:cs typeface="Arial" pitchFamily="34" charset="0"/>
            </a:endParaRPr>
          </a:p>
        </p:txBody>
      </p:sp>
      <p:grpSp>
        <p:nvGrpSpPr>
          <p:cNvPr id="17" name="Group 16">
            <a:extLst>
              <a:ext uri="{FF2B5EF4-FFF2-40B4-BE49-F238E27FC236}">
                <a16:creationId xmlns:a16="http://schemas.microsoft.com/office/drawing/2014/main" id="{0BEEB06F-88E2-4D45-9CD6-E1C246301F4C}"/>
              </a:ext>
            </a:extLst>
          </p:cNvPr>
          <p:cNvGrpSpPr/>
          <p:nvPr/>
        </p:nvGrpSpPr>
        <p:grpSpPr>
          <a:xfrm>
            <a:off x="6675516" y="1671948"/>
            <a:ext cx="4817675" cy="5254874"/>
            <a:chOff x="4876975" y="1359468"/>
            <a:chExt cx="3838291" cy="4186612"/>
          </a:xfrm>
        </p:grpSpPr>
        <p:grpSp>
          <p:nvGrpSpPr>
            <p:cNvPr id="18" name="Group 17">
              <a:extLst>
                <a:ext uri="{FF2B5EF4-FFF2-40B4-BE49-F238E27FC236}">
                  <a16:creationId xmlns:a16="http://schemas.microsoft.com/office/drawing/2014/main" id="{6B4EE9F9-485A-4BCC-A01B-374C5281A720}"/>
                </a:ext>
              </a:extLst>
            </p:cNvPr>
            <p:cNvGrpSpPr/>
            <p:nvPr/>
          </p:nvGrpSpPr>
          <p:grpSpPr>
            <a:xfrm>
              <a:off x="4876975" y="1359468"/>
              <a:ext cx="3838291" cy="4186612"/>
              <a:chOff x="2821941" y="631739"/>
              <a:chExt cx="3943843" cy="4301743"/>
            </a:xfrm>
          </p:grpSpPr>
          <p:sp>
            <p:nvSpPr>
              <p:cNvPr id="22" name="Rectangle 14">
                <a:extLst>
                  <a:ext uri="{FF2B5EF4-FFF2-40B4-BE49-F238E27FC236}">
                    <a16:creationId xmlns:a16="http://schemas.microsoft.com/office/drawing/2014/main" id="{68C2D250-C616-4473-B807-6F312C2BD10F}"/>
                  </a:ext>
                </a:extLst>
              </p:cNvPr>
              <p:cNvSpPr/>
              <p:nvPr/>
            </p:nvSpPr>
            <p:spPr>
              <a:xfrm rot="21076535">
                <a:off x="4132033" y="1988612"/>
                <a:ext cx="2633751" cy="2944870"/>
              </a:xfrm>
              <a:custGeom>
                <a:avLst/>
                <a:gdLst/>
                <a:ahLst/>
                <a:cxnLst/>
                <a:rect l="l" t="t" r="r" b="b"/>
                <a:pathLst>
                  <a:path w="3112588" h="3480271">
                    <a:moveTo>
                      <a:pt x="1353896" y="2460482"/>
                    </a:moveTo>
                    <a:cubicBezTo>
                      <a:pt x="1335162" y="2471111"/>
                      <a:pt x="1312317" y="2474353"/>
                      <a:pt x="1290013" y="2467825"/>
                    </a:cubicBezTo>
                    <a:cubicBezTo>
                      <a:pt x="1268485" y="2461525"/>
                      <a:pt x="1251441" y="2447287"/>
                      <a:pt x="1241377" y="2429095"/>
                    </a:cubicBezTo>
                    <a:lnTo>
                      <a:pt x="1193208" y="2423147"/>
                    </a:lnTo>
                    <a:cubicBezTo>
                      <a:pt x="1238475" y="2466885"/>
                      <a:pt x="1279757" y="2501748"/>
                      <a:pt x="1305401" y="2507599"/>
                    </a:cubicBezTo>
                    <a:cubicBezTo>
                      <a:pt x="1331321" y="2501324"/>
                      <a:pt x="1339741" y="2488882"/>
                      <a:pt x="1353896" y="2460482"/>
                    </a:cubicBezTo>
                    <a:close/>
                    <a:moveTo>
                      <a:pt x="1180427" y="2408257"/>
                    </a:moveTo>
                    <a:lnTo>
                      <a:pt x="1176641" y="2408180"/>
                    </a:lnTo>
                    <a:lnTo>
                      <a:pt x="1180055" y="2411265"/>
                    </a:lnTo>
                    <a:close/>
                    <a:moveTo>
                      <a:pt x="946929" y="2289175"/>
                    </a:moveTo>
                    <a:cubicBezTo>
                      <a:pt x="922686" y="2295584"/>
                      <a:pt x="896682" y="2290353"/>
                      <a:pt x="876667" y="2275070"/>
                    </a:cubicBezTo>
                    <a:cubicBezTo>
                      <a:pt x="873580" y="2289298"/>
                      <a:pt x="875301" y="2301698"/>
                      <a:pt x="882425" y="2315678"/>
                    </a:cubicBezTo>
                    <a:cubicBezTo>
                      <a:pt x="905590" y="2332651"/>
                      <a:pt x="957054" y="2337405"/>
                      <a:pt x="1016966" y="2339783"/>
                    </a:cubicBezTo>
                    <a:lnTo>
                      <a:pt x="998698" y="2319763"/>
                    </a:lnTo>
                    <a:lnTo>
                      <a:pt x="987202" y="2330868"/>
                    </a:lnTo>
                    <a:close/>
                    <a:moveTo>
                      <a:pt x="1617890" y="1101968"/>
                    </a:moveTo>
                    <a:cubicBezTo>
                      <a:pt x="1582300" y="1092716"/>
                      <a:pt x="1545824" y="1091696"/>
                      <a:pt x="1511104" y="1099016"/>
                    </a:cubicBezTo>
                    <a:cubicBezTo>
                      <a:pt x="1510320" y="1193814"/>
                      <a:pt x="1530001" y="1286211"/>
                      <a:pt x="1541544" y="1356656"/>
                    </a:cubicBezTo>
                    <a:lnTo>
                      <a:pt x="1521813" y="1354943"/>
                    </a:lnTo>
                    <a:lnTo>
                      <a:pt x="1522496" y="1393793"/>
                    </a:lnTo>
                    <a:cubicBezTo>
                      <a:pt x="1527873" y="1392456"/>
                      <a:pt x="1532786" y="1393661"/>
                      <a:pt x="1537687" y="1395095"/>
                    </a:cubicBezTo>
                    <a:cubicBezTo>
                      <a:pt x="1628325" y="1421623"/>
                      <a:pt x="1680297" y="1516605"/>
                      <a:pt x="1653769" y="1607243"/>
                    </a:cubicBezTo>
                    <a:cubicBezTo>
                      <a:pt x="1627241" y="1697882"/>
                      <a:pt x="1532259" y="1749854"/>
                      <a:pt x="1441621" y="1723326"/>
                    </a:cubicBezTo>
                    <a:cubicBezTo>
                      <a:pt x="1350982" y="1696798"/>
                      <a:pt x="1299010" y="1601816"/>
                      <a:pt x="1325538" y="1511177"/>
                    </a:cubicBezTo>
                    <a:cubicBezTo>
                      <a:pt x="1343387" y="1450195"/>
                      <a:pt x="1392221" y="1406717"/>
                      <a:pt x="1450507" y="1395517"/>
                    </a:cubicBezTo>
                    <a:lnTo>
                      <a:pt x="1449690" y="1349009"/>
                    </a:lnTo>
                    <a:lnTo>
                      <a:pt x="1452853" y="1348953"/>
                    </a:lnTo>
                    <a:lnTo>
                      <a:pt x="1439496" y="1347793"/>
                    </a:lnTo>
                    <a:cubicBezTo>
                      <a:pt x="1421009" y="1301759"/>
                      <a:pt x="1401299" y="1233277"/>
                      <a:pt x="1393936" y="1154994"/>
                    </a:cubicBezTo>
                    <a:cubicBezTo>
                      <a:pt x="1372884" y="1172191"/>
                      <a:pt x="1354994" y="1193645"/>
                      <a:pt x="1340826" y="1218417"/>
                    </a:cubicBezTo>
                    <a:lnTo>
                      <a:pt x="1152637" y="1665671"/>
                    </a:lnTo>
                    <a:lnTo>
                      <a:pt x="1132687" y="1657277"/>
                    </a:lnTo>
                    <a:lnTo>
                      <a:pt x="930168" y="2127213"/>
                    </a:lnTo>
                    <a:cubicBezTo>
                      <a:pt x="934153" y="2125932"/>
                      <a:pt x="938064" y="2126360"/>
                      <a:pt x="941926" y="2127060"/>
                    </a:cubicBezTo>
                    <a:cubicBezTo>
                      <a:pt x="962876" y="2130855"/>
                      <a:pt x="982380" y="2142643"/>
                      <a:pt x="995468" y="2161522"/>
                    </a:cubicBezTo>
                    <a:cubicBezTo>
                      <a:pt x="1008248" y="2179957"/>
                      <a:pt x="1012551" y="2201744"/>
                      <a:pt x="1008940" y="2222219"/>
                    </a:cubicBezTo>
                    <a:lnTo>
                      <a:pt x="1052740" y="2267562"/>
                    </a:lnTo>
                    <a:lnTo>
                      <a:pt x="1041241" y="2278669"/>
                    </a:lnTo>
                    <a:cubicBezTo>
                      <a:pt x="1062838" y="2297230"/>
                      <a:pt x="1086233" y="2319714"/>
                      <a:pt x="1110170" y="2343154"/>
                    </a:cubicBezTo>
                    <a:lnTo>
                      <a:pt x="1187677" y="2349537"/>
                    </a:lnTo>
                    <a:lnTo>
                      <a:pt x="1189973" y="2330937"/>
                    </a:lnTo>
                    <a:lnTo>
                      <a:pt x="1247504" y="2338040"/>
                    </a:lnTo>
                    <a:cubicBezTo>
                      <a:pt x="1267321" y="2311001"/>
                      <a:pt x="1302667" y="2298161"/>
                      <a:pt x="1336750" y="2308137"/>
                    </a:cubicBezTo>
                    <a:cubicBezTo>
                      <a:pt x="1368738" y="2317499"/>
                      <a:pt x="1390826" y="2344385"/>
                      <a:pt x="1395068" y="2375362"/>
                    </a:cubicBezTo>
                    <a:lnTo>
                      <a:pt x="1600834" y="1897894"/>
                    </a:lnTo>
                    <a:lnTo>
                      <a:pt x="1588176" y="1892439"/>
                    </a:lnTo>
                    <a:lnTo>
                      <a:pt x="1787663" y="1429538"/>
                    </a:lnTo>
                    <a:lnTo>
                      <a:pt x="1788027" y="1429694"/>
                    </a:lnTo>
                    <a:cubicBezTo>
                      <a:pt x="1833592" y="1309947"/>
                      <a:pt x="1779743" y="1174307"/>
                      <a:pt x="1662862" y="1118415"/>
                    </a:cubicBezTo>
                    <a:cubicBezTo>
                      <a:pt x="1648162" y="1111385"/>
                      <a:pt x="1633107" y="1105924"/>
                      <a:pt x="1617890" y="1101968"/>
                    </a:cubicBezTo>
                    <a:close/>
                    <a:moveTo>
                      <a:pt x="1631108" y="792995"/>
                    </a:moveTo>
                    <a:cubicBezTo>
                      <a:pt x="1564000" y="852710"/>
                      <a:pt x="1531499" y="926331"/>
                      <a:pt x="1519643" y="1002991"/>
                    </a:cubicBezTo>
                    <a:cubicBezTo>
                      <a:pt x="1553542" y="999429"/>
                      <a:pt x="1588212" y="1001059"/>
                      <a:pt x="1622483" y="1008181"/>
                    </a:cubicBezTo>
                    <a:cubicBezTo>
                      <a:pt x="1637456" y="935572"/>
                      <a:pt x="1641061" y="863105"/>
                      <a:pt x="1631108" y="792995"/>
                    </a:cubicBezTo>
                    <a:close/>
                    <a:moveTo>
                      <a:pt x="2479929" y="425667"/>
                    </a:moveTo>
                    <a:cubicBezTo>
                      <a:pt x="2564426" y="449149"/>
                      <a:pt x="2646240" y="485774"/>
                      <a:pt x="2722284" y="535640"/>
                    </a:cubicBezTo>
                    <a:cubicBezTo>
                      <a:pt x="3026457" y="735104"/>
                      <a:pt x="3173151" y="1103695"/>
                      <a:pt x="3089218" y="1457620"/>
                    </a:cubicBezTo>
                    <a:lnTo>
                      <a:pt x="3087081" y="1457874"/>
                    </a:lnTo>
                    <a:cubicBezTo>
                      <a:pt x="2731249" y="2662992"/>
                      <a:pt x="1557975" y="2490936"/>
                      <a:pt x="897234" y="3462219"/>
                    </a:cubicBezTo>
                    <a:cubicBezTo>
                      <a:pt x="843931" y="3505060"/>
                      <a:pt x="740208" y="3465639"/>
                      <a:pt x="737435" y="3406823"/>
                    </a:cubicBezTo>
                    <a:cubicBezTo>
                      <a:pt x="620834" y="2270569"/>
                      <a:pt x="-244564" y="1759213"/>
                      <a:pt x="67426" y="633300"/>
                    </a:cubicBezTo>
                    <a:lnTo>
                      <a:pt x="70075" y="633936"/>
                    </a:lnTo>
                    <a:cubicBezTo>
                      <a:pt x="194536" y="182243"/>
                      <a:pt x="657352" y="-88162"/>
                      <a:pt x="1112883" y="26205"/>
                    </a:cubicBezTo>
                    <a:cubicBezTo>
                      <a:pt x="1422943" y="104052"/>
                      <a:pt x="1651774" y="340617"/>
                      <a:pt x="1729948" y="628930"/>
                    </a:cubicBezTo>
                    <a:cubicBezTo>
                      <a:pt x="1749506" y="654255"/>
                      <a:pt x="1761941" y="692493"/>
                      <a:pt x="1754808" y="714058"/>
                    </a:cubicBezTo>
                    <a:lnTo>
                      <a:pt x="1753152" y="714896"/>
                    </a:lnTo>
                    <a:cubicBezTo>
                      <a:pt x="1773162" y="825765"/>
                      <a:pt x="1771141" y="942327"/>
                      <a:pt x="1744142" y="1058819"/>
                    </a:cubicBezTo>
                    <a:cubicBezTo>
                      <a:pt x="1877522" y="1145633"/>
                      <a:pt x="1933334" y="1315823"/>
                      <a:pt x="1873761" y="1466642"/>
                    </a:cubicBezTo>
                    <a:lnTo>
                      <a:pt x="1875926" y="1467575"/>
                    </a:lnTo>
                    <a:lnTo>
                      <a:pt x="1676438" y="1930476"/>
                    </a:lnTo>
                    <a:lnTo>
                      <a:pt x="1657037" y="1922115"/>
                    </a:lnTo>
                    <a:lnTo>
                      <a:pt x="1432072" y="2444138"/>
                    </a:lnTo>
                    <a:lnTo>
                      <a:pt x="1432316" y="2444256"/>
                    </a:lnTo>
                    <a:lnTo>
                      <a:pt x="1430844" y="2446987"/>
                    </a:lnTo>
                    <a:lnTo>
                      <a:pt x="1427787" y="2454079"/>
                    </a:lnTo>
                    <a:lnTo>
                      <a:pt x="1427164" y="2453810"/>
                    </a:lnTo>
                    <a:cubicBezTo>
                      <a:pt x="1397262" y="2509650"/>
                      <a:pt x="1366091" y="2575876"/>
                      <a:pt x="1301139" y="2571958"/>
                    </a:cubicBezTo>
                    <a:cubicBezTo>
                      <a:pt x="1233655" y="2563712"/>
                      <a:pt x="1145786" y="2479971"/>
                      <a:pt x="1077277" y="2405191"/>
                    </a:cubicBezTo>
                    <a:cubicBezTo>
                      <a:pt x="985543" y="2402362"/>
                      <a:pt x="879647" y="2391792"/>
                      <a:pt x="836383" y="2354306"/>
                    </a:cubicBezTo>
                    <a:cubicBezTo>
                      <a:pt x="790988" y="2307603"/>
                      <a:pt x="819962" y="2238850"/>
                      <a:pt x="842496" y="2177919"/>
                    </a:cubicBezTo>
                    <a:lnTo>
                      <a:pt x="841804" y="2177621"/>
                    </a:lnTo>
                    <a:lnTo>
                      <a:pt x="1076274" y="1633541"/>
                    </a:lnTo>
                    <a:lnTo>
                      <a:pt x="1064049" y="1628397"/>
                    </a:lnTo>
                    <a:lnTo>
                      <a:pt x="1259538" y="1163793"/>
                    </a:lnTo>
                    <a:lnTo>
                      <a:pt x="1263933" y="1165643"/>
                    </a:lnTo>
                    <a:cubicBezTo>
                      <a:pt x="1295087" y="1113485"/>
                      <a:pt x="1338451" y="1072458"/>
                      <a:pt x="1390188" y="1047492"/>
                    </a:cubicBezTo>
                    <a:cubicBezTo>
                      <a:pt x="1393251" y="904708"/>
                      <a:pt x="1444968" y="750531"/>
                      <a:pt x="1602625" y="648122"/>
                    </a:cubicBezTo>
                    <a:cubicBezTo>
                      <a:pt x="1532752" y="409529"/>
                      <a:pt x="1340432" y="214996"/>
                      <a:pt x="1081787" y="150058"/>
                    </a:cubicBezTo>
                    <a:cubicBezTo>
                      <a:pt x="690985" y="51941"/>
                      <a:pt x="293892" y="286127"/>
                      <a:pt x="190650" y="675606"/>
                    </a:cubicBezTo>
                    <a:lnTo>
                      <a:pt x="186945" y="674623"/>
                    </a:lnTo>
                    <a:cubicBezTo>
                      <a:pt x="-106804" y="1868536"/>
                      <a:pt x="832029" y="2326742"/>
                      <a:pt x="827521" y="3317506"/>
                    </a:cubicBezTo>
                    <a:cubicBezTo>
                      <a:pt x="844164" y="3355504"/>
                      <a:pt x="846161" y="3356145"/>
                      <a:pt x="875374" y="3340273"/>
                    </a:cubicBezTo>
                    <a:cubicBezTo>
                      <a:pt x="1494243" y="2386658"/>
                      <a:pt x="2606013" y="2586950"/>
                      <a:pt x="2965387" y="1428253"/>
                    </a:cubicBezTo>
                    <a:lnTo>
                      <a:pt x="2964968" y="1428153"/>
                    </a:lnTo>
                    <a:cubicBezTo>
                      <a:pt x="3036497" y="1126531"/>
                      <a:pt x="2913346" y="798503"/>
                      <a:pt x="2652259" y="642424"/>
                    </a:cubicBezTo>
                    <a:cubicBezTo>
                      <a:pt x="2391172" y="486345"/>
                      <a:pt x="2078723" y="461324"/>
                      <a:pt x="1761318" y="693804"/>
                    </a:cubicBezTo>
                    <a:cubicBezTo>
                      <a:pt x="1742826" y="650915"/>
                      <a:pt x="1739041" y="642462"/>
                      <a:pt x="1720757" y="566960"/>
                    </a:cubicBezTo>
                    <a:cubicBezTo>
                      <a:pt x="1939113" y="403426"/>
                      <a:pt x="2226439" y="355219"/>
                      <a:pt x="2479929" y="425667"/>
                    </a:cubicBezTo>
                    <a:close/>
                  </a:path>
                </a:pathLst>
              </a:custGeom>
              <a:gradFill>
                <a:gsLst>
                  <a:gs pos="29600">
                    <a:schemeClr val="bg1">
                      <a:lumMod val="75000"/>
                    </a:schemeClr>
                  </a:gs>
                  <a:gs pos="0">
                    <a:schemeClr val="bg1">
                      <a:lumMod val="85000"/>
                    </a:schemeClr>
                  </a:gs>
                  <a:gs pos="100000">
                    <a:schemeClr val="bg1">
                      <a:lumMod val="65000"/>
                    </a:schemeClr>
                  </a:gs>
                </a:gsLst>
                <a:lin ang="5400000" scaled="0"/>
              </a:gra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23" name="Group 22">
                <a:extLst>
                  <a:ext uri="{FF2B5EF4-FFF2-40B4-BE49-F238E27FC236}">
                    <a16:creationId xmlns:a16="http://schemas.microsoft.com/office/drawing/2014/main" id="{61867693-7269-40D1-A945-A2E316840763}"/>
                  </a:ext>
                </a:extLst>
              </p:cNvPr>
              <p:cNvGrpSpPr/>
              <p:nvPr/>
            </p:nvGrpSpPr>
            <p:grpSpPr>
              <a:xfrm>
                <a:off x="2821941" y="631739"/>
                <a:ext cx="3131677" cy="3396957"/>
                <a:chOff x="2821941" y="605499"/>
                <a:chExt cx="3131677" cy="3396957"/>
              </a:xfrm>
            </p:grpSpPr>
            <p:sp>
              <p:nvSpPr>
                <p:cNvPr id="24" name="Rectangle 23">
                  <a:extLst>
                    <a:ext uri="{FF2B5EF4-FFF2-40B4-BE49-F238E27FC236}">
                      <a16:creationId xmlns:a16="http://schemas.microsoft.com/office/drawing/2014/main" id="{12C835D5-179B-4C25-A667-8BF31978F1B9}"/>
                    </a:ext>
                  </a:extLst>
                </p:cNvPr>
                <p:cNvSpPr/>
                <p:nvPr/>
              </p:nvSpPr>
              <p:spPr>
                <a:xfrm rot="20560778">
                  <a:off x="4355405" y="1769282"/>
                  <a:ext cx="72008" cy="500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ectangle 14">
                  <a:extLst>
                    <a:ext uri="{FF2B5EF4-FFF2-40B4-BE49-F238E27FC236}">
                      <a16:creationId xmlns:a16="http://schemas.microsoft.com/office/drawing/2014/main" id="{4E35FB54-9494-41E3-8139-9D3F1DC8B8AA}"/>
                    </a:ext>
                  </a:extLst>
                </p:cNvPr>
                <p:cNvSpPr/>
                <p:nvPr/>
              </p:nvSpPr>
              <p:spPr>
                <a:xfrm rot="20621183">
                  <a:off x="4178524" y="1012870"/>
                  <a:ext cx="369205" cy="756406"/>
                </a:xfrm>
                <a:custGeom>
                  <a:avLst/>
                  <a:gdLst>
                    <a:gd name="connsiteX0" fmla="*/ 0 w 97200"/>
                    <a:gd name="connsiteY0" fmla="*/ 0 h 373710"/>
                    <a:gd name="connsiteX1" fmla="*/ 97200 w 97200"/>
                    <a:gd name="connsiteY1" fmla="*/ 0 h 373710"/>
                    <a:gd name="connsiteX2" fmla="*/ 97200 w 97200"/>
                    <a:gd name="connsiteY2" fmla="*/ 373710 h 373710"/>
                    <a:gd name="connsiteX3" fmla="*/ 0 w 97200"/>
                    <a:gd name="connsiteY3" fmla="*/ 373710 h 373710"/>
                    <a:gd name="connsiteX4" fmla="*/ 0 w 97200"/>
                    <a:gd name="connsiteY4" fmla="*/ 0 h 373710"/>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7429 w 100159"/>
                    <a:gd name="connsiteY0" fmla="*/ 0 h 465794"/>
                    <a:gd name="connsiteX1" fmla="*/ 100159 w 100159"/>
                    <a:gd name="connsiteY1" fmla="*/ 92084 h 465794"/>
                    <a:gd name="connsiteX2" fmla="*/ 100159 w 100159"/>
                    <a:gd name="connsiteY2" fmla="*/ 465794 h 465794"/>
                    <a:gd name="connsiteX3" fmla="*/ 2959 w 100159"/>
                    <a:gd name="connsiteY3" fmla="*/ 465794 h 465794"/>
                    <a:gd name="connsiteX4" fmla="*/ 27429 w 100159"/>
                    <a:gd name="connsiteY4" fmla="*/ 0 h 465794"/>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4470 w 125907"/>
                    <a:gd name="connsiteY0" fmla="*/ 0 h 465794"/>
                    <a:gd name="connsiteX1" fmla="*/ 125907 w 125907"/>
                    <a:gd name="connsiteY1" fmla="*/ 53344 h 465794"/>
                    <a:gd name="connsiteX2" fmla="*/ 97200 w 125907"/>
                    <a:gd name="connsiteY2" fmla="*/ 465794 h 465794"/>
                    <a:gd name="connsiteX3" fmla="*/ 0 w 125907"/>
                    <a:gd name="connsiteY3" fmla="*/ 465794 h 465794"/>
                    <a:gd name="connsiteX4" fmla="*/ 24470 w 125907"/>
                    <a:gd name="connsiteY4" fmla="*/ 0 h 465794"/>
                    <a:gd name="connsiteX0" fmla="*/ 24470 w 125907"/>
                    <a:gd name="connsiteY0" fmla="*/ 0 h 465794"/>
                    <a:gd name="connsiteX1" fmla="*/ 125907 w 125907"/>
                    <a:gd name="connsiteY1" fmla="*/ 53344 h 465794"/>
                    <a:gd name="connsiteX2" fmla="*/ 97200 w 125907"/>
                    <a:gd name="connsiteY2" fmla="*/ 465794 h 465794"/>
                    <a:gd name="connsiteX3" fmla="*/ 0 w 125907"/>
                    <a:gd name="connsiteY3" fmla="*/ 465794 h 465794"/>
                    <a:gd name="connsiteX4" fmla="*/ 24470 w 125907"/>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6938 w 135231"/>
                    <a:gd name="connsiteY0" fmla="*/ 0 h 465794"/>
                    <a:gd name="connsiteX1" fmla="*/ 135231 w 135231"/>
                    <a:gd name="connsiteY1" fmla="*/ 55351 h 465794"/>
                    <a:gd name="connsiteX2" fmla="*/ 99668 w 135231"/>
                    <a:gd name="connsiteY2" fmla="*/ 465794 h 465794"/>
                    <a:gd name="connsiteX3" fmla="*/ 2468 w 135231"/>
                    <a:gd name="connsiteY3" fmla="*/ 465794 h 465794"/>
                    <a:gd name="connsiteX4" fmla="*/ 26938 w 135231"/>
                    <a:gd name="connsiteY4" fmla="*/ 0 h 465794"/>
                    <a:gd name="connsiteX0" fmla="*/ 26938 w 135231"/>
                    <a:gd name="connsiteY0" fmla="*/ 0 h 465794"/>
                    <a:gd name="connsiteX1" fmla="*/ 135231 w 135231"/>
                    <a:gd name="connsiteY1" fmla="*/ 55351 h 465794"/>
                    <a:gd name="connsiteX2" fmla="*/ 99668 w 135231"/>
                    <a:gd name="connsiteY2" fmla="*/ 465794 h 465794"/>
                    <a:gd name="connsiteX3" fmla="*/ 2468 w 135231"/>
                    <a:gd name="connsiteY3" fmla="*/ 465794 h 465794"/>
                    <a:gd name="connsiteX4" fmla="*/ 26938 w 135231"/>
                    <a:gd name="connsiteY4" fmla="*/ 0 h 465794"/>
                    <a:gd name="connsiteX0" fmla="*/ 30265 w 138558"/>
                    <a:gd name="connsiteY0" fmla="*/ 0 h 465794"/>
                    <a:gd name="connsiteX1" fmla="*/ 138558 w 138558"/>
                    <a:gd name="connsiteY1" fmla="*/ 55351 h 465794"/>
                    <a:gd name="connsiteX2" fmla="*/ 102995 w 138558"/>
                    <a:gd name="connsiteY2" fmla="*/ 465794 h 465794"/>
                    <a:gd name="connsiteX3" fmla="*/ 946 w 138558"/>
                    <a:gd name="connsiteY3" fmla="*/ 456931 h 465794"/>
                    <a:gd name="connsiteX4" fmla="*/ 30265 w 138558"/>
                    <a:gd name="connsiteY4" fmla="*/ 0 h 465794"/>
                    <a:gd name="connsiteX0" fmla="*/ 32047 w 140340"/>
                    <a:gd name="connsiteY0" fmla="*/ 0 h 465794"/>
                    <a:gd name="connsiteX1" fmla="*/ 140340 w 140340"/>
                    <a:gd name="connsiteY1" fmla="*/ 55351 h 465794"/>
                    <a:gd name="connsiteX2" fmla="*/ 104777 w 140340"/>
                    <a:gd name="connsiteY2" fmla="*/ 465794 h 465794"/>
                    <a:gd name="connsiteX3" fmla="*/ 2728 w 140340"/>
                    <a:gd name="connsiteY3" fmla="*/ 456931 h 465794"/>
                    <a:gd name="connsiteX4" fmla="*/ 32047 w 140340"/>
                    <a:gd name="connsiteY4" fmla="*/ 0 h 465794"/>
                    <a:gd name="connsiteX0" fmla="*/ 32047 w 140340"/>
                    <a:gd name="connsiteY0" fmla="*/ 0 h 465794"/>
                    <a:gd name="connsiteX1" fmla="*/ 140340 w 140340"/>
                    <a:gd name="connsiteY1" fmla="*/ 55351 h 465794"/>
                    <a:gd name="connsiteX2" fmla="*/ 104777 w 140340"/>
                    <a:gd name="connsiteY2" fmla="*/ 465794 h 465794"/>
                    <a:gd name="connsiteX3" fmla="*/ 2728 w 140340"/>
                    <a:gd name="connsiteY3" fmla="*/ 456931 h 465794"/>
                    <a:gd name="connsiteX4" fmla="*/ 32047 w 140340"/>
                    <a:gd name="connsiteY4" fmla="*/ 0 h 465794"/>
                    <a:gd name="connsiteX0" fmla="*/ 34680 w 139629"/>
                    <a:gd name="connsiteY0" fmla="*/ 0 h 477221"/>
                    <a:gd name="connsiteX1" fmla="*/ 139629 w 139629"/>
                    <a:gd name="connsiteY1" fmla="*/ 66778 h 477221"/>
                    <a:gd name="connsiteX2" fmla="*/ 104066 w 139629"/>
                    <a:gd name="connsiteY2" fmla="*/ 477221 h 477221"/>
                    <a:gd name="connsiteX3" fmla="*/ 2017 w 139629"/>
                    <a:gd name="connsiteY3" fmla="*/ 468358 h 477221"/>
                    <a:gd name="connsiteX4" fmla="*/ 34680 w 139629"/>
                    <a:gd name="connsiteY4" fmla="*/ 0 h 477221"/>
                    <a:gd name="connsiteX0" fmla="*/ 34680 w 142304"/>
                    <a:gd name="connsiteY0" fmla="*/ 0 h 477221"/>
                    <a:gd name="connsiteX1" fmla="*/ 142304 w 142304"/>
                    <a:gd name="connsiteY1" fmla="*/ 57637 h 477221"/>
                    <a:gd name="connsiteX2" fmla="*/ 104066 w 142304"/>
                    <a:gd name="connsiteY2" fmla="*/ 477221 h 477221"/>
                    <a:gd name="connsiteX3" fmla="*/ 2017 w 142304"/>
                    <a:gd name="connsiteY3" fmla="*/ 468358 h 477221"/>
                    <a:gd name="connsiteX4" fmla="*/ 34680 w 142304"/>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15422 h 492643"/>
                    <a:gd name="connsiteX1" fmla="*/ 149829 w 149829"/>
                    <a:gd name="connsiteY1" fmla="*/ 72781 h 492643"/>
                    <a:gd name="connsiteX2" fmla="*/ 104066 w 149829"/>
                    <a:gd name="connsiteY2" fmla="*/ 492643 h 492643"/>
                    <a:gd name="connsiteX3" fmla="*/ 2017 w 149829"/>
                    <a:gd name="connsiteY3" fmla="*/ 483780 h 492643"/>
                    <a:gd name="connsiteX4" fmla="*/ 34680 w 149829"/>
                    <a:gd name="connsiteY4" fmla="*/ 15422 h 492643"/>
                    <a:gd name="connsiteX0" fmla="*/ 34680 w 150980"/>
                    <a:gd name="connsiteY0" fmla="*/ 18016 h 495237"/>
                    <a:gd name="connsiteX1" fmla="*/ 149829 w 150980"/>
                    <a:gd name="connsiteY1" fmla="*/ 75375 h 495237"/>
                    <a:gd name="connsiteX2" fmla="*/ 104066 w 150980"/>
                    <a:gd name="connsiteY2" fmla="*/ 495237 h 495237"/>
                    <a:gd name="connsiteX3" fmla="*/ 2017 w 150980"/>
                    <a:gd name="connsiteY3" fmla="*/ 486374 h 495237"/>
                    <a:gd name="connsiteX4" fmla="*/ 34680 w 150980"/>
                    <a:gd name="connsiteY4" fmla="*/ 18016 h 495237"/>
                    <a:gd name="connsiteX0" fmla="*/ 34680 w 151008"/>
                    <a:gd name="connsiteY0" fmla="*/ 21907 h 499128"/>
                    <a:gd name="connsiteX1" fmla="*/ 149829 w 151008"/>
                    <a:gd name="connsiteY1" fmla="*/ 79266 h 499128"/>
                    <a:gd name="connsiteX2" fmla="*/ 104066 w 151008"/>
                    <a:gd name="connsiteY2" fmla="*/ 499128 h 499128"/>
                    <a:gd name="connsiteX3" fmla="*/ 2017 w 151008"/>
                    <a:gd name="connsiteY3" fmla="*/ 490265 h 499128"/>
                    <a:gd name="connsiteX4" fmla="*/ 34680 w 151008"/>
                    <a:gd name="connsiteY4" fmla="*/ 21907 h 499128"/>
                    <a:gd name="connsiteX0" fmla="*/ 34115 w 150443"/>
                    <a:gd name="connsiteY0" fmla="*/ 21907 h 499128"/>
                    <a:gd name="connsiteX1" fmla="*/ 149264 w 150443"/>
                    <a:gd name="connsiteY1" fmla="*/ 79266 h 499128"/>
                    <a:gd name="connsiteX2" fmla="*/ 103501 w 150443"/>
                    <a:gd name="connsiteY2" fmla="*/ 499128 h 499128"/>
                    <a:gd name="connsiteX3" fmla="*/ 1452 w 150443"/>
                    <a:gd name="connsiteY3" fmla="*/ 490265 h 499128"/>
                    <a:gd name="connsiteX4" fmla="*/ 34115 w 150443"/>
                    <a:gd name="connsiteY4" fmla="*/ 21907 h 499128"/>
                    <a:gd name="connsiteX0" fmla="*/ 34115 w 150443"/>
                    <a:gd name="connsiteY0" fmla="*/ 21907 h 499128"/>
                    <a:gd name="connsiteX1" fmla="*/ 149264 w 150443"/>
                    <a:gd name="connsiteY1" fmla="*/ 79266 h 499128"/>
                    <a:gd name="connsiteX2" fmla="*/ 103501 w 150443"/>
                    <a:gd name="connsiteY2" fmla="*/ 499128 h 499128"/>
                    <a:gd name="connsiteX3" fmla="*/ 1452 w 150443"/>
                    <a:gd name="connsiteY3" fmla="*/ 490265 h 499128"/>
                    <a:gd name="connsiteX4" fmla="*/ 34115 w 150443"/>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5781 w 162109"/>
                    <a:gd name="connsiteY0" fmla="*/ 21907 h 499128"/>
                    <a:gd name="connsiteX1" fmla="*/ 160930 w 162109"/>
                    <a:gd name="connsiteY1" fmla="*/ 79266 h 499128"/>
                    <a:gd name="connsiteX2" fmla="*/ 115167 w 162109"/>
                    <a:gd name="connsiteY2" fmla="*/ 499128 h 499128"/>
                    <a:gd name="connsiteX3" fmla="*/ 13118 w 162109"/>
                    <a:gd name="connsiteY3" fmla="*/ 490265 h 499128"/>
                    <a:gd name="connsiteX4" fmla="*/ 45781 w 162109"/>
                    <a:gd name="connsiteY4" fmla="*/ 21907 h 499128"/>
                    <a:gd name="connsiteX0" fmla="*/ 255735 w 259992"/>
                    <a:gd name="connsiteY0" fmla="*/ 7138 h 742147"/>
                    <a:gd name="connsiteX1" fmla="*/ 148365 w 259992"/>
                    <a:gd name="connsiteY1" fmla="*/ 322285 h 742147"/>
                    <a:gd name="connsiteX2" fmla="*/ 102602 w 259992"/>
                    <a:gd name="connsiteY2" fmla="*/ 742147 h 742147"/>
                    <a:gd name="connsiteX3" fmla="*/ 553 w 259992"/>
                    <a:gd name="connsiteY3" fmla="*/ 733284 h 742147"/>
                    <a:gd name="connsiteX4" fmla="*/ 255735 w 259992"/>
                    <a:gd name="connsiteY4" fmla="*/ 7138 h 742147"/>
                    <a:gd name="connsiteX0" fmla="*/ 255735 w 318210"/>
                    <a:gd name="connsiteY0" fmla="*/ 17190 h 752199"/>
                    <a:gd name="connsiteX1" fmla="*/ 315865 w 318210"/>
                    <a:gd name="connsiteY1" fmla="*/ 109601 h 752199"/>
                    <a:gd name="connsiteX2" fmla="*/ 102602 w 318210"/>
                    <a:gd name="connsiteY2" fmla="*/ 752199 h 752199"/>
                    <a:gd name="connsiteX3" fmla="*/ 553 w 318210"/>
                    <a:gd name="connsiteY3" fmla="*/ 743336 h 752199"/>
                    <a:gd name="connsiteX4" fmla="*/ 255735 w 318210"/>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63893 w 336416"/>
                    <a:gd name="connsiteY0" fmla="*/ 15368 h 769411"/>
                    <a:gd name="connsiteX1" fmla="*/ 334438 w 336416"/>
                    <a:gd name="connsiteY1" fmla="*/ 126813 h 769411"/>
                    <a:gd name="connsiteX2" fmla="*/ 121175 w 336416"/>
                    <a:gd name="connsiteY2" fmla="*/ 769411 h 769411"/>
                    <a:gd name="connsiteX3" fmla="*/ 19126 w 336416"/>
                    <a:gd name="connsiteY3" fmla="*/ 760548 h 769411"/>
                    <a:gd name="connsiteX4" fmla="*/ 263893 w 336416"/>
                    <a:gd name="connsiteY4" fmla="*/ 15368 h 769411"/>
                    <a:gd name="connsiteX0" fmla="*/ 254896 w 327419"/>
                    <a:gd name="connsiteY0" fmla="*/ 15368 h 769411"/>
                    <a:gd name="connsiteX1" fmla="*/ 325441 w 327419"/>
                    <a:gd name="connsiteY1" fmla="*/ 126813 h 769411"/>
                    <a:gd name="connsiteX2" fmla="*/ 112178 w 327419"/>
                    <a:gd name="connsiteY2" fmla="*/ 769411 h 769411"/>
                    <a:gd name="connsiteX3" fmla="*/ 10129 w 327419"/>
                    <a:gd name="connsiteY3" fmla="*/ 760548 h 769411"/>
                    <a:gd name="connsiteX4" fmla="*/ 254896 w 327419"/>
                    <a:gd name="connsiteY4" fmla="*/ 15368 h 769411"/>
                    <a:gd name="connsiteX0" fmla="*/ 254896 w 329541"/>
                    <a:gd name="connsiteY0" fmla="*/ 11402 h 765445"/>
                    <a:gd name="connsiteX1" fmla="*/ 325441 w 329541"/>
                    <a:gd name="connsiteY1" fmla="*/ 122847 h 765445"/>
                    <a:gd name="connsiteX2" fmla="*/ 112178 w 329541"/>
                    <a:gd name="connsiteY2" fmla="*/ 765445 h 765445"/>
                    <a:gd name="connsiteX3" fmla="*/ 10129 w 329541"/>
                    <a:gd name="connsiteY3" fmla="*/ 756582 h 765445"/>
                    <a:gd name="connsiteX4" fmla="*/ 254896 w 329541"/>
                    <a:gd name="connsiteY4" fmla="*/ 11402 h 765445"/>
                    <a:gd name="connsiteX0" fmla="*/ 254896 w 327610"/>
                    <a:gd name="connsiteY0" fmla="*/ 4368 h 758411"/>
                    <a:gd name="connsiteX1" fmla="*/ 325441 w 327610"/>
                    <a:gd name="connsiteY1" fmla="*/ 115813 h 758411"/>
                    <a:gd name="connsiteX2" fmla="*/ 112178 w 327610"/>
                    <a:gd name="connsiteY2" fmla="*/ 758411 h 758411"/>
                    <a:gd name="connsiteX3" fmla="*/ 10129 w 327610"/>
                    <a:gd name="connsiteY3" fmla="*/ 749548 h 758411"/>
                    <a:gd name="connsiteX4" fmla="*/ 254896 w 327610"/>
                    <a:gd name="connsiteY4" fmla="*/ 4368 h 758411"/>
                    <a:gd name="connsiteX0" fmla="*/ 256249 w 328963"/>
                    <a:gd name="connsiteY0" fmla="*/ 4368 h 758411"/>
                    <a:gd name="connsiteX1" fmla="*/ 326794 w 328963"/>
                    <a:gd name="connsiteY1" fmla="*/ 115813 h 758411"/>
                    <a:gd name="connsiteX2" fmla="*/ 113531 w 328963"/>
                    <a:gd name="connsiteY2" fmla="*/ 758411 h 758411"/>
                    <a:gd name="connsiteX3" fmla="*/ 11482 w 328963"/>
                    <a:gd name="connsiteY3" fmla="*/ 749548 h 758411"/>
                    <a:gd name="connsiteX4" fmla="*/ 256249 w 328963"/>
                    <a:gd name="connsiteY4" fmla="*/ 4368 h 758411"/>
                    <a:gd name="connsiteX0" fmla="*/ 256249 w 328963"/>
                    <a:gd name="connsiteY0" fmla="*/ 4368 h 758411"/>
                    <a:gd name="connsiteX1" fmla="*/ 326794 w 328963"/>
                    <a:gd name="connsiteY1" fmla="*/ 115813 h 758411"/>
                    <a:gd name="connsiteX2" fmla="*/ 113531 w 328963"/>
                    <a:gd name="connsiteY2" fmla="*/ 758411 h 758411"/>
                    <a:gd name="connsiteX3" fmla="*/ 11482 w 328963"/>
                    <a:gd name="connsiteY3" fmla="*/ 749548 h 758411"/>
                    <a:gd name="connsiteX4" fmla="*/ 256249 w 328963"/>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58617 w 335010"/>
                    <a:gd name="connsiteY0" fmla="*/ 4446 h 756406"/>
                    <a:gd name="connsiteX1" fmla="*/ 332969 w 335010"/>
                    <a:gd name="connsiteY1" fmla="*/ 113808 h 756406"/>
                    <a:gd name="connsiteX2" fmla="*/ 119706 w 335010"/>
                    <a:gd name="connsiteY2" fmla="*/ 756406 h 756406"/>
                    <a:gd name="connsiteX3" fmla="*/ 17657 w 335010"/>
                    <a:gd name="connsiteY3" fmla="*/ 747543 h 756406"/>
                    <a:gd name="connsiteX4" fmla="*/ 258617 w 335010"/>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71214 w 347607"/>
                    <a:gd name="connsiteY0" fmla="*/ 4446 h 756406"/>
                    <a:gd name="connsiteX1" fmla="*/ 345566 w 347607"/>
                    <a:gd name="connsiteY1" fmla="*/ 113808 h 756406"/>
                    <a:gd name="connsiteX2" fmla="*/ 132303 w 347607"/>
                    <a:gd name="connsiteY2" fmla="*/ 756406 h 756406"/>
                    <a:gd name="connsiteX3" fmla="*/ 30254 w 347607"/>
                    <a:gd name="connsiteY3" fmla="*/ 747543 h 756406"/>
                    <a:gd name="connsiteX4" fmla="*/ 271214 w 347607"/>
                    <a:gd name="connsiteY4" fmla="*/ 4446 h 756406"/>
                    <a:gd name="connsiteX0" fmla="*/ 271214 w 347607"/>
                    <a:gd name="connsiteY0" fmla="*/ 4446 h 756406"/>
                    <a:gd name="connsiteX1" fmla="*/ 345566 w 347607"/>
                    <a:gd name="connsiteY1" fmla="*/ 113808 h 756406"/>
                    <a:gd name="connsiteX2" fmla="*/ 132303 w 347607"/>
                    <a:gd name="connsiteY2" fmla="*/ 756406 h 756406"/>
                    <a:gd name="connsiteX3" fmla="*/ 30254 w 347607"/>
                    <a:gd name="connsiteY3" fmla="*/ 747543 h 756406"/>
                    <a:gd name="connsiteX4" fmla="*/ 271214 w 347607"/>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05" h="756406">
                      <a:moveTo>
                        <a:pt x="292812" y="4446"/>
                      </a:moveTo>
                      <a:cubicBezTo>
                        <a:pt x="327340" y="-21678"/>
                        <a:pt x="380268" y="74194"/>
                        <a:pt x="367164" y="113808"/>
                      </a:cubicBezTo>
                      <a:cubicBezTo>
                        <a:pt x="42242" y="254901"/>
                        <a:pt x="124489" y="576914"/>
                        <a:pt x="153901" y="756406"/>
                      </a:cubicBezTo>
                      <a:lnTo>
                        <a:pt x="51852" y="747543"/>
                      </a:lnTo>
                      <a:cubicBezTo>
                        <a:pt x="-10857" y="591388"/>
                        <a:pt x="-87645" y="176920"/>
                        <a:pt x="292812" y="4446"/>
                      </a:cubicBezTo>
                      <a:close/>
                    </a:path>
                  </a:pathLst>
                </a:cu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26" name="Rectangle 5">
                  <a:extLst>
                    <a:ext uri="{FF2B5EF4-FFF2-40B4-BE49-F238E27FC236}">
                      <a16:creationId xmlns:a16="http://schemas.microsoft.com/office/drawing/2014/main" id="{3D989262-50C4-4720-8063-C03A3467268D}"/>
                    </a:ext>
                  </a:extLst>
                </p:cNvPr>
                <p:cNvSpPr/>
                <p:nvPr/>
              </p:nvSpPr>
              <p:spPr>
                <a:xfrm rot="420000">
                  <a:off x="4024345" y="2162409"/>
                  <a:ext cx="420470" cy="781241"/>
                </a:xfrm>
                <a:custGeom>
                  <a:avLst/>
                  <a:gdLst/>
                  <a:ahLst/>
                  <a:cxnLst/>
                  <a:rect l="l" t="t" r="r" b="b"/>
                  <a:pathLst>
                    <a:path w="420470" h="781241">
                      <a:moveTo>
                        <a:pt x="0" y="0"/>
                      </a:moveTo>
                      <a:lnTo>
                        <a:pt x="61200" y="0"/>
                      </a:lnTo>
                      <a:lnTo>
                        <a:pt x="61200" y="599193"/>
                      </a:lnTo>
                      <a:lnTo>
                        <a:pt x="62381" y="599184"/>
                      </a:lnTo>
                      <a:cubicBezTo>
                        <a:pt x="66263" y="669881"/>
                        <a:pt x="62559" y="698327"/>
                        <a:pt x="91943" y="722709"/>
                      </a:cubicBezTo>
                      <a:cubicBezTo>
                        <a:pt x="148722" y="735731"/>
                        <a:pt x="292538" y="656494"/>
                        <a:pt x="404051" y="626808"/>
                      </a:cubicBezTo>
                      <a:lnTo>
                        <a:pt x="420470" y="682370"/>
                      </a:lnTo>
                      <a:cubicBezTo>
                        <a:pt x="342281" y="713163"/>
                        <a:pt x="148576" y="802923"/>
                        <a:pt x="64948" y="776405"/>
                      </a:cubicBezTo>
                      <a:cubicBezTo>
                        <a:pt x="4776" y="751481"/>
                        <a:pt x="4174" y="676874"/>
                        <a:pt x="754" y="612000"/>
                      </a:cubicBezTo>
                      <a:lnTo>
                        <a:pt x="0" y="612000"/>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8">
                  <a:extLst>
                    <a:ext uri="{FF2B5EF4-FFF2-40B4-BE49-F238E27FC236}">
                      <a16:creationId xmlns:a16="http://schemas.microsoft.com/office/drawing/2014/main" id="{1EAEB101-1DB7-4F2C-9A77-3B927B31D88E}"/>
                    </a:ext>
                  </a:extLst>
                </p:cNvPr>
                <p:cNvSpPr/>
                <p:nvPr/>
              </p:nvSpPr>
              <p:spPr>
                <a:xfrm rot="420000">
                  <a:off x="4205851" y="2209391"/>
                  <a:ext cx="462473" cy="775132"/>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16">
                  <a:extLst>
                    <a:ext uri="{FF2B5EF4-FFF2-40B4-BE49-F238E27FC236}">
                      <a16:creationId xmlns:a16="http://schemas.microsoft.com/office/drawing/2014/main" id="{0F653ABC-032F-4CBE-B35D-32D0E3D0E330}"/>
                    </a:ext>
                  </a:extLst>
                </p:cNvPr>
                <p:cNvSpPr/>
                <p:nvPr/>
              </p:nvSpPr>
              <p:spPr>
                <a:xfrm rot="13137237">
                  <a:off x="4000691" y="2686142"/>
                  <a:ext cx="217656" cy="166388"/>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9" name="Group 28">
                  <a:extLst>
                    <a:ext uri="{FF2B5EF4-FFF2-40B4-BE49-F238E27FC236}">
                      <a16:creationId xmlns:a16="http://schemas.microsoft.com/office/drawing/2014/main" id="{8C059023-036E-42E2-A4D2-1D7AB23DFBCA}"/>
                    </a:ext>
                  </a:extLst>
                </p:cNvPr>
                <p:cNvGrpSpPr/>
                <p:nvPr/>
              </p:nvGrpSpPr>
              <p:grpSpPr>
                <a:xfrm>
                  <a:off x="4275991" y="1800648"/>
                  <a:ext cx="342000" cy="342000"/>
                  <a:chOff x="4915373" y="1633391"/>
                  <a:chExt cx="342000" cy="342000"/>
                </a:xfrm>
              </p:grpSpPr>
              <p:sp>
                <p:nvSpPr>
                  <p:cNvPr id="32" name="Oval 31">
                    <a:extLst>
                      <a:ext uri="{FF2B5EF4-FFF2-40B4-BE49-F238E27FC236}">
                        <a16:creationId xmlns:a16="http://schemas.microsoft.com/office/drawing/2014/main" id="{B928C39F-FA8F-43AF-866B-5628E61C340D}"/>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32">
                    <a:extLst>
                      <a:ext uri="{FF2B5EF4-FFF2-40B4-BE49-F238E27FC236}">
                        <a16:creationId xmlns:a16="http://schemas.microsoft.com/office/drawing/2014/main" id="{EA05FF83-5E4C-4616-A25F-AD60E8FE3208}"/>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a16="http://schemas.microsoft.com/office/drawing/2014/main" id="{C9EAD363-3747-4E8F-8FF8-357FB26A9D15}"/>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0" name="Block Arc 3">
                  <a:extLst>
                    <a:ext uri="{FF2B5EF4-FFF2-40B4-BE49-F238E27FC236}">
                      <a16:creationId xmlns:a16="http://schemas.microsoft.com/office/drawing/2014/main" id="{BCF345C4-1E85-4DFF-9700-A85866C54E2C}"/>
                    </a:ext>
                  </a:extLst>
                </p:cNvPr>
                <p:cNvSpPr/>
                <p:nvPr/>
              </p:nvSpPr>
              <p:spPr>
                <a:xfrm>
                  <a:off x="2821941" y="605499"/>
                  <a:ext cx="3131677" cy="3396957"/>
                </a:xfrm>
                <a:custGeom>
                  <a:avLst/>
                  <a:gdLst>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58032 w 3131677"/>
                    <a:gd name="connsiteY32" fmla="*/ 447003 h 3396957"/>
                    <a:gd name="connsiteX33" fmla="*/ 1611978 w 3131677"/>
                    <a:gd name="connsiteY33" fmla="*/ 394818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611978 w 3131677"/>
                    <a:gd name="connsiteY33" fmla="*/ 394818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29698 w 3131677"/>
                    <a:gd name="connsiteY3" fmla="*/ 820183 h 3396957"/>
                    <a:gd name="connsiteX4" fmla="*/ 1591027 w 3131677"/>
                    <a:gd name="connsiteY4" fmla="*/ 3358947 h 3396957"/>
                    <a:gd name="connsiteX5" fmla="*/ 1422101 w 3131677"/>
                    <a:gd name="connsiteY5" fmla="*/ 3350668 h 3396957"/>
                    <a:gd name="connsiteX6" fmla="*/ 0 w 3131677"/>
                    <a:gd name="connsiteY6" fmla="*/ 877013 h 3396957"/>
                    <a:gd name="connsiteX7" fmla="*/ 2721 w 3131677"/>
                    <a:gd name="connsiteY7" fmla="*/ 876880 h 3396957"/>
                    <a:gd name="connsiteX8" fmla="*/ 832835 w 3131677"/>
                    <a:gd name="connsiteY8" fmla="*/ 698 h 3396957"/>
                    <a:gd name="connsiteX9" fmla="*/ 1728735 w 3131677"/>
                    <a:gd name="connsiteY9" fmla="*/ 814420 h 3396957"/>
                    <a:gd name="connsiteX10" fmla="*/ 1967691 w 3131677"/>
                    <a:gd name="connsiteY10" fmla="*/ 1169414 h 3396957"/>
                    <a:gd name="connsiteX11" fmla="*/ 1970030 w 3131677"/>
                    <a:gd name="connsiteY11" fmla="*/ 1169701 h 3396957"/>
                    <a:gd name="connsiteX12" fmla="*/ 1908601 w 3131677"/>
                    <a:gd name="connsiteY12" fmla="*/ 1670000 h 3396957"/>
                    <a:gd name="connsiteX13" fmla="*/ 1813208 w 3131677"/>
                    <a:gd name="connsiteY13" fmla="*/ 1658287 h 3396957"/>
                    <a:gd name="connsiteX14" fmla="*/ 1874637 w 3131677"/>
                    <a:gd name="connsiteY14" fmla="*/ 1157988 h 3396957"/>
                    <a:gd name="connsiteX15" fmla="*/ 1875030 w 3131677"/>
                    <a:gd name="connsiteY15" fmla="*/ 1158036 h 3396957"/>
                    <a:gd name="connsiteX16" fmla="*/ 1667467 w 3131677"/>
                    <a:gd name="connsiteY16" fmla="*/ 894447 h 3396957"/>
                    <a:gd name="connsiteX17" fmla="*/ 1386487 w 3131677"/>
                    <a:gd name="connsiteY17" fmla="*/ 1080881 h 3396957"/>
                    <a:gd name="connsiteX18" fmla="*/ 1331506 w 3131677"/>
                    <a:gd name="connsiteY18" fmla="*/ 1562990 h 3396957"/>
                    <a:gd name="connsiteX19" fmla="*/ 1236015 w 3131677"/>
                    <a:gd name="connsiteY19" fmla="*/ 1552100 h 3396957"/>
                    <a:gd name="connsiteX20" fmla="*/ 1293128 w 3131677"/>
                    <a:gd name="connsiteY20" fmla="*/ 1051290 h 3396957"/>
                    <a:gd name="connsiteX21" fmla="*/ 1297866 w 3131677"/>
                    <a:gd name="connsiteY21" fmla="*/ 1051831 h 3396957"/>
                    <a:gd name="connsiteX22" fmla="*/ 1597750 w 3131677"/>
                    <a:gd name="connsiteY22" fmla="*/ 799994 h 3396957"/>
                    <a:gd name="connsiteX23" fmla="*/ 837781 w 3131677"/>
                    <a:gd name="connsiteY23" fmla="*/ 128299 h 3396957"/>
                    <a:gd name="connsiteX24" fmla="*/ 130146 w 3131677"/>
                    <a:gd name="connsiteY24" fmla="*/ 883003 h 3396957"/>
                    <a:gd name="connsiteX25" fmla="*/ 126314 w 3131677"/>
                    <a:gd name="connsiteY25" fmla="*/ 883101 h 3396957"/>
                    <a:gd name="connsiteX26" fmla="*/ 1483472 w 3131677"/>
                    <a:gd name="connsiteY26" fmla="*/ 3239643 h 3396957"/>
                    <a:gd name="connsiteX27" fmla="*/ 1535793 w 3131677"/>
                    <a:gd name="connsiteY27" fmla="*/ 3248051 h 3396957"/>
                    <a:gd name="connsiteX28" fmla="*/ 3004583 w 3131677"/>
                    <a:gd name="connsiteY28" fmla="*/ 825938 h 3396957"/>
                    <a:gd name="connsiteX29" fmla="*/ 3004153 w 3131677"/>
                    <a:gd name="connsiteY29" fmla="*/ 825960 h 3396957"/>
                    <a:gd name="connsiteX30" fmla="*/ 2483327 w 3131677"/>
                    <a:gd name="connsiteY30" fmla="*/ 159704 h 3396957"/>
                    <a:gd name="connsiteX31" fmla="*/ 1642689 w 3131677"/>
                    <a:gd name="connsiteY31" fmla="*/ 459276 h 3396957"/>
                    <a:gd name="connsiteX32" fmla="*/ 1568131 w 3131677"/>
                    <a:gd name="connsiteY32" fmla="*/ 348932 h 3396957"/>
                    <a:gd name="connsiteX33" fmla="*/ 2257049 w 3131677"/>
                    <a:gd name="connsiteY33" fmla="*/ 80 h 33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31677" h="3396957">
                      <a:moveTo>
                        <a:pt x="2257049" y="80"/>
                      </a:moveTo>
                      <a:cubicBezTo>
                        <a:pt x="2344740" y="-1118"/>
                        <a:pt x="2433548" y="11052"/>
                        <a:pt x="2520537" y="37550"/>
                      </a:cubicBezTo>
                      <a:cubicBezTo>
                        <a:pt x="2868492" y="143542"/>
                        <a:pt x="3112815" y="456088"/>
                        <a:pt x="3131677" y="819339"/>
                      </a:cubicBezTo>
                      <a:lnTo>
                        <a:pt x="3129698" y="820183"/>
                      </a:lnTo>
                      <a:cubicBezTo>
                        <a:pt x="3126703" y="2076733"/>
                        <a:pt x="1952337" y="2241171"/>
                        <a:pt x="1591027" y="3358947"/>
                      </a:cubicBezTo>
                      <a:cubicBezTo>
                        <a:pt x="1551904" y="3415036"/>
                        <a:pt x="1441284" y="3406337"/>
                        <a:pt x="1422101" y="3350668"/>
                      </a:cubicBezTo>
                      <a:cubicBezTo>
                        <a:pt x="991027" y="2292914"/>
                        <a:pt x="16834" y="2045232"/>
                        <a:pt x="0" y="877013"/>
                      </a:cubicBezTo>
                      <a:lnTo>
                        <a:pt x="2721" y="876880"/>
                      </a:lnTo>
                      <a:cubicBezTo>
                        <a:pt x="-4707" y="408412"/>
                        <a:pt x="363520" y="18891"/>
                        <a:pt x="832835" y="698"/>
                      </a:cubicBezTo>
                      <a:cubicBezTo>
                        <a:pt x="1303635" y="-17551"/>
                        <a:pt x="1701937" y="344636"/>
                        <a:pt x="1728735" y="814420"/>
                      </a:cubicBezTo>
                      <a:cubicBezTo>
                        <a:pt x="1881130" y="860273"/>
                        <a:pt x="1982501" y="1007933"/>
                        <a:pt x="1967691" y="1169414"/>
                      </a:cubicBezTo>
                      <a:lnTo>
                        <a:pt x="1970030" y="1169701"/>
                      </a:lnTo>
                      <a:lnTo>
                        <a:pt x="1908601" y="1670000"/>
                      </a:lnTo>
                      <a:lnTo>
                        <a:pt x="1813208" y="1658287"/>
                      </a:lnTo>
                      <a:lnTo>
                        <a:pt x="1874637" y="1157988"/>
                      </a:lnTo>
                      <a:lnTo>
                        <a:pt x="1875030" y="1158036"/>
                      </a:lnTo>
                      <a:cubicBezTo>
                        <a:pt x="1885124" y="1030311"/>
                        <a:pt x="1795343" y="915258"/>
                        <a:pt x="1667467" y="894447"/>
                      </a:cubicBezTo>
                      <a:cubicBezTo>
                        <a:pt x="1538806" y="873509"/>
                        <a:pt x="1416530" y="955289"/>
                        <a:pt x="1386487" y="1080881"/>
                      </a:cubicBezTo>
                      <a:lnTo>
                        <a:pt x="1331506" y="1562990"/>
                      </a:lnTo>
                      <a:lnTo>
                        <a:pt x="1236015" y="1552100"/>
                      </a:lnTo>
                      <a:lnTo>
                        <a:pt x="1293128" y="1051290"/>
                      </a:lnTo>
                      <a:lnTo>
                        <a:pt x="1297866" y="1051831"/>
                      </a:lnTo>
                      <a:cubicBezTo>
                        <a:pt x="1334472" y="910658"/>
                        <a:pt x="1456620" y="811282"/>
                        <a:pt x="1597750" y="799994"/>
                      </a:cubicBezTo>
                      <a:cubicBezTo>
                        <a:pt x="1565966" y="410188"/>
                        <a:pt x="1231642" y="113032"/>
                        <a:pt x="837781" y="128299"/>
                      </a:cubicBezTo>
                      <a:cubicBezTo>
                        <a:pt x="435153" y="143906"/>
                        <a:pt x="119829" y="480205"/>
                        <a:pt x="130146" y="883003"/>
                      </a:cubicBezTo>
                      <a:lnTo>
                        <a:pt x="126314" y="883101"/>
                      </a:lnTo>
                      <a:cubicBezTo>
                        <a:pt x="179756" y="2111457"/>
                        <a:pt x="1209498" y="2287502"/>
                        <a:pt x="1483472" y="3239643"/>
                      </a:cubicBezTo>
                      <a:cubicBezTo>
                        <a:pt x="1510118" y="3271436"/>
                        <a:pt x="1512215" y="3271490"/>
                        <a:pt x="1535793" y="3248051"/>
                      </a:cubicBezTo>
                      <a:cubicBezTo>
                        <a:pt x="1861880" y="2158993"/>
                        <a:pt x="2985150" y="2038931"/>
                        <a:pt x="3004583" y="825938"/>
                      </a:cubicBezTo>
                      <a:lnTo>
                        <a:pt x="3004153" y="825960"/>
                      </a:lnTo>
                      <a:cubicBezTo>
                        <a:pt x="2988078" y="516390"/>
                        <a:pt x="2777744" y="236161"/>
                        <a:pt x="2483327" y="159704"/>
                      </a:cubicBezTo>
                      <a:cubicBezTo>
                        <a:pt x="2188910" y="83247"/>
                        <a:pt x="1882012" y="146998"/>
                        <a:pt x="1642689" y="459276"/>
                      </a:cubicBezTo>
                      <a:cubicBezTo>
                        <a:pt x="1612894" y="423308"/>
                        <a:pt x="1606887" y="416259"/>
                        <a:pt x="1568131" y="348932"/>
                      </a:cubicBezTo>
                      <a:cubicBezTo>
                        <a:pt x="1731759" y="130647"/>
                        <a:pt x="1993976" y="3673"/>
                        <a:pt x="2257049" y="80"/>
                      </a:cubicBezTo>
                      <a:close/>
                    </a:path>
                  </a:pathLst>
                </a:cu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1" name="Oval 10">
                  <a:extLst>
                    <a:ext uri="{FF2B5EF4-FFF2-40B4-BE49-F238E27FC236}">
                      <a16:creationId xmlns:a16="http://schemas.microsoft.com/office/drawing/2014/main" id="{2C388ECD-9414-4077-A517-1F7094D60523}"/>
                    </a:ext>
                  </a:extLst>
                </p:cNvPr>
                <p:cNvSpPr/>
                <p:nvPr/>
              </p:nvSpPr>
              <p:spPr>
                <a:xfrm>
                  <a:off x="4376150" y="2733371"/>
                  <a:ext cx="217657" cy="166388"/>
                </a:xfrm>
                <a:custGeom>
                  <a:avLst/>
                  <a:gdLst/>
                  <a:ahLst/>
                  <a:cxnLst/>
                  <a:rect l="l" t="t" r="r" b="b"/>
                  <a:pathLst>
                    <a:path w="217657" h="166388">
                      <a:moveTo>
                        <a:pt x="134463" y="0"/>
                      </a:moveTo>
                      <a:cubicBezTo>
                        <a:pt x="180410" y="0"/>
                        <a:pt x="217657" y="37247"/>
                        <a:pt x="217657" y="83194"/>
                      </a:cubicBezTo>
                      <a:cubicBezTo>
                        <a:pt x="217657" y="129141"/>
                        <a:pt x="180410" y="166388"/>
                        <a:pt x="134463" y="166388"/>
                      </a:cubicBezTo>
                      <a:cubicBezTo>
                        <a:pt x="112032" y="166388"/>
                        <a:pt x="91675" y="157511"/>
                        <a:pt x="76906" y="142878"/>
                      </a:cubicBezTo>
                      <a:lnTo>
                        <a:pt x="14686" y="153039"/>
                      </a:lnTo>
                      <a:lnTo>
                        <a:pt x="0" y="63111"/>
                      </a:lnTo>
                      <a:lnTo>
                        <a:pt x="57210" y="53768"/>
                      </a:lnTo>
                      <a:cubicBezTo>
                        <a:pt x="68634" y="22251"/>
                        <a:pt x="98950" y="0"/>
                        <a:pt x="13446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19" name="Group 18">
              <a:extLst>
                <a:ext uri="{FF2B5EF4-FFF2-40B4-BE49-F238E27FC236}">
                  <a16:creationId xmlns:a16="http://schemas.microsoft.com/office/drawing/2014/main" id="{332FCE22-4874-489F-8D41-79EF5B227DA0}"/>
                </a:ext>
              </a:extLst>
            </p:cNvPr>
            <p:cNvGrpSpPr/>
            <p:nvPr/>
          </p:nvGrpSpPr>
          <p:grpSpPr>
            <a:xfrm rot="20881907">
              <a:off x="6349088" y="2617695"/>
              <a:ext cx="201600" cy="201600"/>
              <a:chOff x="5692579" y="2456484"/>
              <a:chExt cx="201600" cy="201600"/>
            </a:xfrm>
          </p:grpSpPr>
          <p:sp>
            <p:nvSpPr>
              <p:cNvPr id="20" name="Chord 19">
                <a:extLst>
                  <a:ext uri="{FF2B5EF4-FFF2-40B4-BE49-F238E27FC236}">
                    <a16:creationId xmlns:a16="http://schemas.microsoft.com/office/drawing/2014/main" id="{16DE0D62-1B4F-4342-A46F-1CE7C3D518EE}"/>
                  </a:ext>
                </a:extLst>
              </p:cNvPr>
              <p:cNvSpPr/>
              <p:nvPr/>
            </p:nvSpPr>
            <p:spPr>
              <a:xfrm>
                <a:off x="5692579" y="2456484"/>
                <a:ext cx="201600" cy="201600"/>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Chord 20">
                <a:extLst>
                  <a:ext uri="{FF2B5EF4-FFF2-40B4-BE49-F238E27FC236}">
                    <a16:creationId xmlns:a16="http://schemas.microsoft.com/office/drawing/2014/main" id="{B7EC0AFA-555C-49F1-803F-F10105A90A4C}"/>
                  </a:ext>
                </a:extLst>
              </p:cNvPr>
              <p:cNvSpPr/>
              <p:nvPr/>
            </p:nvSpPr>
            <p:spPr>
              <a:xfrm>
                <a:off x="5692579" y="2456484"/>
                <a:ext cx="201600" cy="201600"/>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pic>
        <p:nvPicPr>
          <p:cNvPr id="38" name="Imag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2262" y="3988915"/>
            <a:ext cx="326672" cy="326672"/>
          </a:xfrm>
          <a:prstGeom prst="rect">
            <a:avLst/>
          </a:prstGeom>
        </p:spPr>
      </p:pic>
      <p:pic>
        <p:nvPicPr>
          <p:cNvPr id="39" name="Imag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613" y="3968605"/>
            <a:ext cx="334727" cy="358636"/>
          </a:xfrm>
          <a:prstGeom prst="rect">
            <a:avLst/>
          </a:prstGeom>
        </p:spPr>
      </p:pic>
      <p:pic>
        <p:nvPicPr>
          <p:cNvPr id="40" name="Imag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975" y="3214687"/>
            <a:ext cx="400050" cy="428625"/>
          </a:xfrm>
          <a:prstGeom prst="rect">
            <a:avLst/>
          </a:prstGeom>
        </p:spPr>
      </p:pic>
      <p:pic>
        <p:nvPicPr>
          <p:cNvPr id="41" name="Imag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975" y="3214687"/>
            <a:ext cx="400050" cy="428625"/>
          </a:xfrm>
          <a:prstGeom prst="rect">
            <a:avLst/>
          </a:prstGeom>
        </p:spPr>
      </p:pic>
      <p:pic>
        <p:nvPicPr>
          <p:cNvPr id="42" name="Imag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6859" y="3930864"/>
            <a:ext cx="369832" cy="396249"/>
          </a:xfrm>
          <a:prstGeom prst="rect">
            <a:avLst/>
          </a:prstGeom>
        </p:spPr>
      </p:pic>
      <p:sp>
        <p:nvSpPr>
          <p:cNvPr id="8"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7001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r>
              <a:rPr lang="fr-FR" dirty="0"/>
              <a:t>HOSPITAL MANAGEMENT SYSTEM ADVANTAGES</a:t>
            </a:r>
            <a:endParaRPr lang="en-US" dirty="0"/>
          </a:p>
        </p:txBody>
      </p:sp>
      <p:sp>
        <p:nvSpPr>
          <p:cNvPr id="3" name="Oval 2">
            <a:extLst>
              <a:ext uri="{FF2B5EF4-FFF2-40B4-BE49-F238E27FC236}">
                <a16:creationId xmlns:a16="http://schemas.microsoft.com/office/drawing/2014/main" id="{14AC1D12-1C92-4C5D-9810-9C6916092C56}"/>
              </a:ext>
            </a:extLst>
          </p:cNvPr>
          <p:cNvSpPr/>
          <p:nvPr/>
        </p:nvSpPr>
        <p:spPr>
          <a:xfrm>
            <a:off x="9957308" y="3174689"/>
            <a:ext cx="1152000" cy="115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Block Arc 3">
            <a:extLst>
              <a:ext uri="{FF2B5EF4-FFF2-40B4-BE49-F238E27FC236}">
                <a16:creationId xmlns:a16="http://schemas.microsoft.com/office/drawing/2014/main" id="{7A247BB3-90F7-4D37-BAF5-37B7376CEAFC}"/>
              </a:ext>
            </a:extLst>
          </p:cNvPr>
          <p:cNvSpPr/>
          <p:nvPr/>
        </p:nvSpPr>
        <p:spPr>
          <a:xfrm rot="5400000">
            <a:off x="2774244" y="2421556"/>
            <a:ext cx="914400" cy="914400"/>
          </a:xfrm>
          <a:prstGeom prst="blockArc">
            <a:avLst>
              <a:gd name="adj1" fmla="val 16153352"/>
              <a:gd name="adj2" fmla="val 50347"/>
              <a:gd name="adj3" fmla="val 139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Rectangle 4">
            <a:extLst>
              <a:ext uri="{FF2B5EF4-FFF2-40B4-BE49-F238E27FC236}">
                <a16:creationId xmlns:a16="http://schemas.microsoft.com/office/drawing/2014/main" id="{C3CE3154-2AA2-493C-AF85-FBB53E6E2B3A}"/>
              </a:ext>
            </a:extLst>
          </p:cNvPr>
          <p:cNvSpPr/>
          <p:nvPr/>
        </p:nvSpPr>
        <p:spPr>
          <a:xfrm>
            <a:off x="0" y="3209330"/>
            <a:ext cx="3244331" cy="1266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Isosceles Triangle 5">
            <a:extLst>
              <a:ext uri="{FF2B5EF4-FFF2-40B4-BE49-F238E27FC236}">
                <a16:creationId xmlns:a16="http://schemas.microsoft.com/office/drawing/2014/main" id="{F7FD9923-22B2-45B8-BAE8-A9CE653E2C84}"/>
              </a:ext>
            </a:extLst>
          </p:cNvPr>
          <p:cNvSpPr/>
          <p:nvPr/>
        </p:nvSpPr>
        <p:spPr>
          <a:xfrm>
            <a:off x="3497470" y="2659620"/>
            <a:ext cx="258081" cy="22248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Block Arc 6">
            <a:extLst>
              <a:ext uri="{FF2B5EF4-FFF2-40B4-BE49-F238E27FC236}">
                <a16:creationId xmlns:a16="http://schemas.microsoft.com/office/drawing/2014/main" id="{840E6539-60F1-4285-9D32-35C7B674D863}"/>
              </a:ext>
            </a:extLst>
          </p:cNvPr>
          <p:cNvSpPr/>
          <p:nvPr/>
        </p:nvSpPr>
        <p:spPr>
          <a:xfrm rot="5400000">
            <a:off x="5382527" y="2573956"/>
            <a:ext cx="914400" cy="914400"/>
          </a:xfrm>
          <a:prstGeom prst="blockArc">
            <a:avLst>
              <a:gd name="adj1" fmla="val 16184359"/>
              <a:gd name="adj2" fmla="val 164567"/>
              <a:gd name="adj3" fmla="val 139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Rectangle 7">
            <a:extLst>
              <a:ext uri="{FF2B5EF4-FFF2-40B4-BE49-F238E27FC236}">
                <a16:creationId xmlns:a16="http://schemas.microsoft.com/office/drawing/2014/main" id="{24019D32-6FF6-47F5-9BB7-30AFA82E7F9C}"/>
              </a:ext>
            </a:extLst>
          </p:cNvPr>
          <p:cNvSpPr/>
          <p:nvPr/>
        </p:nvSpPr>
        <p:spPr>
          <a:xfrm>
            <a:off x="-1" y="3361730"/>
            <a:ext cx="5841305"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ectangle 8">
            <a:extLst>
              <a:ext uri="{FF2B5EF4-FFF2-40B4-BE49-F238E27FC236}">
                <a16:creationId xmlns:a16="http://schemas.microsoft.com/office/drawing/2014/main" id="{5A163A25-0953-43D6-A70A-8280F6D044D6}"/>
              </a:ext>
            </a:extLst>
          </p:cNvPr>
          <p:cNvSpPr/>
          <p:nvPr/>
        </p:nvSpPr>
        <p:spPr>
          <a:xfrm rot="16200000">
            <a:off x="6151759" y="2898858"/>
            <a:ext cx="166037"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Isosceles Triangle 9">
            <a:extLst>
              <a:ext uri="{FF2B5EF4-FFF2-40B4-BE49-F238E27FC236}">
                <a16:creationId xmlns:a16="http://schemas.microsoft.com/office/drawing/2014/main" id="{612B519F-1849-4F58-8BFB-B124A0CA2F35}"/>
              </a:ext>
            </a:extLst>
          </p:cNvPr>
          <p:cNvSpPr/>
          <p:nvPr/>
        </p:nvSpPr>
        <p:spPr>
          <a:xfrm>
            <a:off x="6108454" y="2670402"/>
            <a:ext cx="258081" cy="2224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Block Arc 10">
            <a:extLst>
              <a:ext uri="{FF2B5EF4-FFF2-40B4-BE49-F238E27FC236}">
                <a16:creationId xmlns:a16="http://schemas.microsoft.com/office/drawing/2014/main" id="{16B1B03B-C8C8-45D0-8E35-EF21560EFDD1}"/>
              </a:ext>
            </a:extLst>
          </p:cNvPr>
          <p:cNvSpPr/>
          <p:nvPr/>
        </p:nvSpPr>
        <p:spPr>
          <a:xfrm rot="5400000">
            <a:off x="8043376" y="2726356"/>
            <a:ext cx="914400" cy="914400"/>
          </a:xfrm>
          <a:prstGeom prst="blockArc">
            <a:avLst>
              <a:gd name="adj1" fmla="val 16260309"/>
              <a:gd name="adj2" fmla="val 21515221"/>
              <a:gd name="adj3" fmla="val 1399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ectangle 11">
            <a:extLst>
              <a:ext uri="{FF2B5EF4-FFF2-40B4-BE49-F238E27FC236}">
                <a16:creationId xmlns:a16="http://schemas.microsoft.com/office/drawing/2014/main" id="{EA1BC025-EC65-40BB-9F83-DA4161348935}"/>
              </a:ext>
            </a:extLst>
          </p:cNvPr>
          <p:cNvSpPr/>
          <p:nvPr/>
        </p:nvSpPr>
        <p:spPr>
          <a:xfrm>
            <a:off x="1" y="3514130"/>
            <a:ext cx="8542848"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2">
            <a:extLst>
              <a:ext uri="{FF2B5EF4-FFF2-40B4-BE49-F238E27FC236}">
                <a16:creationId xmlns:a16="http://schemas.microsoft.com/office/drawing/2014/main" id="{2F68C005-C9CF-4521-922F-306E1AEB03B3}"/>
              </a:ext>
            </a:extLst>
          </p:cNvPr>
          <p:cNvSpPr/>
          <p:nvPr/>
        </p:nvSpPr>
        <p:spPr>
          <a:xfrm rot="16200000">
            <a:off x="8733580" y="2981878"/>
            <a:ext cx="327314"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Isosceles Triangle 13">
            <a:extLst>
              <a:ext uri="{FF2B5EF4-FFF2-40B4-BE49-F238E27FC236}">
                <a16:creationId xmlns:a16="http://schemas.microsoft.com/office/drawing/2014/main" id="{7972CA9C-9C00-49DE-84A7-0E659A921543}"/>
              </a:ext>
            </a:extLst>
          </p:cNvPr>
          <p:cNvSpPr/>
          <p:nvPr/>
        </p:nvSpPr>
        <p:spPr>
          <a:xfrm>
            <a:off x="8768197" y="2670402"/>
            <a:ext cx="258081" cy="22248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Rectangle 14">
            <a:extLst>
              <a:ext uri="{FF2B5EF4-FFF2-40B4-BE49-F238E27FC236}">
                <a16:creationId xmlns:a16="http://schemas.microsoft.com/office/drawing/2014/main" id="{E58C570C-709D-4981-9F84-7000FAAED45C}"/>
              </a:ext>
            </a:extLst>
          </p:cNvPr>
          <p:cNvSpPr/>
          <p:nvPr/>
        </p:nvSpPr>
        <p:spPr>
          <a:xfrm>
            <a:off x="1" y="3671036"/>
            <a:ext cx="9514847" cy="1266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Isosceles Triangle 15">
            <a:extLst>
              <a:ext uri="{FF2B5EF4-FFF2-40B4-BE49-F238E27FC236}">
                <a16:creationId xmlns:a16="http://schemas.microsoft.com/office/drawing/2014/main" id="{DC4706D6-CA66-4FC7-82C9-656B41C18590}"/>
              </a:ext>
            </a:extLst>
          </p:cNvPr>
          <p:cNvSpPr/>
          <p:nvPr/>
        </p:nvSpPr>
        <p:spPr>
          <a:xfrm rot="5400000">
            <a:off x="9464417" y="3623106"/>
            <a:ext cx="258081" cy="222484"/>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Block Arc 16">
            <a:extLst>
              <a:ext uri="{FF2B5EF4-FFF2-40B4-BE49-F238E27FC236}">
                <a16:creationId xmlns:a16="http://schemas.microsoft.com/office/drawing/2014/main" id="{950B73BB-D817-4E83-AE0B-59882CF7487F}"/>
              </a:ext>
            </a:extLst>
          </p:cNvPr>
          <p:cNvSpPr/>
          <p:nvPr/>
        </p:nvSpPr>
        <p:spPr>
          <a:xfrm rot="16200000" flipV="1">
            <a:off x="8048815" y="3825684"/>
            <a:ext cx="914400" cy="914400"/>
          </a:xfrm>
          <a:prstGeom prst="blockArc">
            <a:avLst>
              <a:gd name="adj1" fmla="val 16260309"/>
              <a:gd name="adj2" fmla="val 110065"/>
              <a:gd name="adj3" fmla="val 139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8" name="Rectangle 17">
            <a:extLst>
              <a:ext uri="{FF2B5EF4-FFF2-40B4-BE49-F238E27FC236}">
                <a16:creationId xmlns:a16="http://schemas.microsoft.com/office/drawing/2014/main" id="{E5F7DAEB-B95F-417C-A145-72863966A31B}"/>
              </a:ext>
            </a:extLst>
          </p:cNvPr>
          <p:cNvSpPr/>
          <p:nvPr/>
        </p:nvSpPr>
        <p:spPr>
          <a:xfrm flipV="1">
            <a:off x="1" y="3825684"/>
            <a:ext cx="8506848"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ectangle 18">
            <a:extLst>
              <a:ext uri="{FF2B5EF4-FFF2-40B4-BE49-F238E27FC236}">
                <a16:creationId xmlns:a16="http://schemas.microsoft.com/office/drawing/2014/main" id="{C00EBB67-BDBB-49E2-A683-D44B88688DD2}"/>
              </a:ext>
            </a:extLst>
          </p:cNvPr>
          <p:cNvSpPr/>
          <p:nvPr/>
        </p:nvSpPr>
        <p:spPr>
          <a:xfrm rot="16200000">
            <a:off x="8733580" y="4360514"/>
            <a:ext cx="327314"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Isosceles Triangle 19">
            <a:extLst>
              <a:ext uri="{FF2B5EF4-FFF2-40B4-BE49-F238E27FC236}">
                <a16:creationId xmlns:a16="http://schemas.microsoft.com/office/drawing/2014/main" id="{E62AF393-6237-4931-904B-A9A49725B2B3}"/>
              </a:ext>
            </a:extLst>
          </p:cNvPr>
          <p:cNvSpPr/>
          <p:nvPr/>
        </p:nvSpPr>
        <p:spPr>
          <a:xfrm rot="10800000">
            <a:off x="8768197" y="4575809"/>
            <a:ext cx="258081" cy="22248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Block Arc 20">
            <a:extLst>
              <a:ext uri="{FF2B5EF4-FFF2-40B4-BE49-F238E27FC236}">
                <a16:creationId xmlns:a16="http://schemas.microsoft.com/office/drawing/2014/main" id="{E81BBE1B-853F-483A-8514-0C5C36313F43}"/>
              </a:ext>
            </a:extLst>
          </p:cNvPr>
          <p:cNvSpPr/>
          <p:nvPr/>
        </p:nvSpPr>
        <p:spPr>
          <a:xfrm rot="16200000" flipV="1">
            <a:off x="5383690" y="3983019"/>
            <a:ext cx="914400" cy="914400"/>
          </a:xfrm>
          <a:prstGeom prst="blockArc">
            <a:avLst>
              <a:gd name="adj1" fmla="val 16184359"/>
              <a:gd name="adj2" fmla="val 164567"/>
              <a:gd name="adj3" fmla="val 139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Rectangle 21">
            <a:extLst>
              <a:ext uri="{FF2B5EF4-FFF2-40B4-BE49-F238E27FC236}">
                <a16:creationId xmlns:a16="http://schemas.microsoft.com/office/drawing/2014/main" id="{F48B61D7-F645-4765-BFC2-7FC6244D9276}"/>
              </a:ext>
            </a:extLst>
          </p:cNvPr>
          <p:cNvSpPr/>
          <p:nvPr/>
        </p:nvSpPr>
        <p:spPr>
          <a:xfrm flipV="1">
            <a:off x="0" y="3966249"/>
            <a:ext cx="5841305"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ectangle 22">
            <a:extLst>
              <a:ext uri="{FF2B5EF4-FFF2-40B4-BE49-F238E27FC236}">
                <a16:creationId xmlns:a16="http://schemas.microsoft.com/office/drawing/2014/main" id="{3FF28F2E-04DB-4729-96BA-6041CC56AA47}"/>
              </a:ext>
            </a:extLst>
          </p:cNvPr>
          <p:cNvSpPr/>
          <p:nvPr/>
        </p:nvSpPr>
        <p:spPr>
          <a:xfrm rot="16200000">
            <a:off x="6158776" y="4442672"/>
            <a:ext cx="152002"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Isosceles Triangle 23">
            <a:extLst>
              <a:ext uri="{FF2B5EF4-FFF2-40B4-BE49-F238E27FC236}">
                <a16:creationId xmlns:a16="http://schemas.microsoft.com/office/drawing/2014/main" id="{E33017D6-0039-405A-B8FB-F840E4602690}"/>
              </a:ext>
            </a:extLst>
          </p:cNvPr>
          <p:cNvSpPr/>
          <p:nvPr/>
        </p:nvSpPr>
        <p:spPr>
          <a:xfrm rot="10800000">
            <a:off x="6115132" y="4582041"/>
            <a:ext cx="258081" cy="2224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Block Arc 24">
            <a:extLst>
              <a:ext uri="{FF2B5EF4-FFF2-40B4-BE49-F238E27FC236}">
                <a16:creationId xmlns:a16="http://schemas.microsoft.com/office/drawing/2014/main" id="{A16044D1-A9B3-41CE-8CD8-60CDDE9FEA13}"/>
              </a:ext>
            </a:extLst>
          </p:cNvPr>
          <p:cNvSpPr/>
          <p:nvPr/>
        </p:nvSpPr>
        <p:spPr>
          <a:xfrm rot="16200000" flipV="1">
            <a:off x="2774244" y="4142038"/>
            <a:ext cx="914400" cy="914400"/>
          </a:xfrm>
          <a:prstGeom prst="blockArc">
            <a:avLst>
              <a:gd name="adj1" fmla="val 16153352"/>
              <a:gd name="adj2" fmla="val 21526963"/>
              <a:gd name="adj3" fmla="val 138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6" name="Rectangle 25">
            <a:extLst>
              <a:ext uri="{FF2B5EF4-FFF2-40B4-BE49-F238E27FC236}">
                <a16:creationId xmlns:a16="http://schemas.microsoft.com/office/drawing/2014/main" id="{2246EB35-88A0-4882-9546-20236BF54AA1}"/>
              </a:ext>
            </a:extLst>
          </p:cNvPr>
          <p:cNvSpPr/>
          <p:nvPr/>
        </p:nvSpPr>
        <p:spPr>
          <a:xfrm flipV="1">
            <a:off x="1" y="4142038"/>
            <a:ext cx="3244331" cy="1266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Isosceles Triangle 26">
            <a:extLst>
              <a:ext uri="{FF2B5EF4-FFF2-40B4-BE49-F238E27FC236}">
                <a16:creationId xmlns:a16="http://schemas.microsoft.com/office/drawing/2014/main" id="{7FDF5CC5-7C84-43B5-8B4C-1DAFEAA80ABD}"/>
              </a:ext>
            </a:extLst>
          </p:cNvPr>
          <p:cNvSpPr/>
          <p:nvPr/>
        </p:nvSpPr>
        <p:spPr>
          <a:xfrm rot="10800000">
            <a:off x="3497470" y="4581986"/>
            <a:ext cx="258081" cy="22248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7">
            <a:extLst>
              <a:ext uri="{FF2B5EF4-FFF2-40B4-BE49-F238E27FC236}">
                <a16:creationId xmlns:a16="http://schemas.microsoft.com/office/drawing/2014/main" id="{8DB4645F-869B-4ACD-9FDE-2D647FC481AD}"/>
              </a:ext>
            </a:extLst>
          </p:cNvPr>
          <p:cNvSpPr/>
          <p:nvPr/>
        </p:nvSpPr>
        <p:spPr>
          <a:xfrm>
            <a:off x="3188437" y="4905663"/>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Oval 28">
            <a:extLst>
              <a:ext uri="{FF2B5EF4-FFF2-40B4-BE49-F238E27FC236}">
                <a16:creationId xmlns:a16="http://schemas.microsoft.com/office/drawing/2014/main" id="{75852399-C3D3-41EA-B86E-3D6DAD95089A}"/>
              </a:ext>
            </a:extLst>
          </p:cNvPr>
          <p:cNvSpPr/>
          <p:nvPr/>
        </p:nvSpPr>
        <p:spPr>
          <a:xfrm>
            <a:off x="3188437" y="1752269"/>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a:extLst>
              <a:ext uri="{FF2B5EF4-FFF2-40B4-BE49-F238E27FC236}">
                <a16:creationId xmlns:a16="http://schemas.microsoft.com/office/drawing/2014/main" id="{10F64A25-87D5-4DFC-B4D9-D4648453BAC4}"/>
              </a:ext>
            </a:extLst>
          </p:cNvPr>
          <p:cNvSpPr/>
          <p:nvPr/>
        </p:nvSpPr>
        <p:spPr>
          <a:xfrm>
            <a:off x="5841305" y="1752269"/>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id="{91A9A98C-B7F2-495E-9189-DDD70A7159B2}"/>
              </a:ext>
            </a:extLst>
          </p:cNvPr>
          <p:cNvSpPr/>
          <p:nvPr/>
        </p:nvSpPr>
        <p:spPr>
          <a:xfrm>
            <a:off x="8494173" y="1752269"/>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12DE7215-5203-476B-A566-51D6000D3BC1}"/>
              </a:ext>
            </a:extLst>
          </p:cNvPr>
          <p:cNvSpPr/>
          <p:nvPr/>
        </p:nvSpPr>
        <p:spPr>
          <a:xfrm>
            <a:off x="5841305" y="4905663"/>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665699DE-653A-499D-888A-7EE201B6405D}"/>
              </a:ext>
            </a:extLst>
          </p:cNvPr>
          <p:cNvSpPr/>
          <p:nvPr/>
        </p:nvSpPr>
        <p:spPr>
          <a:xfrm>
            <a:off x="8494173" y="4905663"/>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4" name="Group 33">
            <a:extLst>
              <a:ext uri="{FF2B5EF4-FFF2-40B4-BE49-F238E27FC236}">
                <a16:creationId xmlns:a16="http://schemas.microsoft.com/office/drawing/2014/main" id="{1978DF63-AA07-4701-9712-9FA1BF3E7DE8}"/>
              </a:ext>
            </a:extLst>
          </p:cNvPr>
          <p:cNvGrpSpPr/>
          <p:nvPr/>
        </p:nvGrpSpPr>
        <p:grpSpPr>
          <a:xfrm>
            <a:off x="9732775" y="4386682"/>
            <a:ext cx="1654605" cy="1685364"/>
            <a:chOff x="1391542" y="3698889"/>
            <a:chExt cx="1654605" cy="1685364"/>
          </a:xfrm>
        </p:grpSpPr>
        <p:sp>
          <p:nvSpPr>
            <p:cNvPr id="35" name="TextBox 34">
              <a:extLst>
                <a:ext uri="{FF2B5EF4-FFF2-40B4-BE49-F238E27FC236}">
                  <a16:creationId xmlns:a16="http://schemas.microsoft.com/office/drawing/2014/main" id="{760117C3-9BFD-4C1F-967C-950EEFED02B4}"/>
                </a:ext>
              </a:extLst>
            </p:cNvPr>
            <p:cNvSpPr txBox="1"/>
            <p:nvPr/>
          </p:nvSpPr>
          <p:spPr>
            <a:xfrm>
              <a:off x="1391542" y="3698889"/>
              <a:ext cx="1625423" cy="461665"/>
            </a:xfrm>
            <a:prstGeom prst="rect">
              <a:avLst/>
            </a:prstGeom>
            <a:noFill/>
          </p:spPr>
          <p:txBody>
            <a:bodyPr wrap="square" rtlCol="0">
              <a:spAutoFit/>
            </a:bodyPr>
            <a:lstStyle/>
            <a:p>
              <a:pPr algn="ctr"/>
              <a:r>
                <a:rPr lang="fr-FR" sz="1200" dirty="0"/>
                <a:t>Libre-service pour les patients</a:t>
              </a:r>
              <a:endParaRPr lang="ko-KR" altLang="en-US" sz="12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2ACF1A24-1DAB-442D-8BDF-FB9E826F3701}"/>
                </a:ext>
              </a:extLst>
            </p:cNvPr>
            <p:cNvSpPr txBox="1"/>
            <p:nvPr/>
          </p:nvSpPr>
          <p:spPr>
            <a:xfrm>
              <a:off x="1454605" y="3999258"/>
              <a:ext cx="1591542" cy="1384995"/>
            </a:xfrm>
            <a:prstGeom prst="rect">
              <a:avLst/>
            </a:prstGeom>
            <a:noFill/>
          </p:spPr>
          <p:txBody>
            <a:bodyPr wrap="square" rtlCol="0">
              <a:spAutoFit/>
            </a:bodyPr>
            <a:lstStyle/>
            <a:p>
              <a:pPr algn="ctr"/>
              <a:r>
                <a:rPr lang="en-US" sz="1200" dirty="0">
                  <a:solidFill>
                    <a:schemeClr val="accent3">
                      <a:lumMod val="75000"/>
                    </a:schemeClr>
                  </a:solidFill>
                </a:rPr>
                <a:t/>
              </a:r>
              <a:br>
                <a:rPr lang="en-US" sz="1200" dirty="0">
                  <a:solidFill>
                    <a:schemeClr val="accent3">
                      <a:lumMod val="75000"/>
                    </a:schemeClr>
                  </a:solidFill>
                </a:rPr>
              </a:br>
              <a:r>
                <a:rPr lang="fr-FR" sz="1200" dirty="0" smtClean="0">
                  <a:solidFill>
                    <a:schemeClr val="accent3">
                      <a:lumMod val="75000"/>
                    </a:schemeClr>
                  </a:solidFill>
                </a:rPr>
                <a:t>Les patients ont leurs propres comptes système où la liste des différentes actions peut être effectuée</a:t>
              </a:r>
              <a:endParaRPr lang="ko-KR" altLang="en-US" sz="1200" dirty="0">
                <a:solidFill>
                  <a:schemeClr val="accent3">
                    <a:lumMod val="75000"/>
                  </a:schemeClr>
                </a:solidFill>
                <a:cs typeface="Arial" pitchFamily="34" charset="0"/>
              </a:endParaRPr>
            </a:p>
          </p:txBody>
        </p:sp>
      </p:grpSp>
      <p:grpSp>
        <p:nvGrpSpPr>
          <p:cNvPr id="37" name="Group 36">
            <a:extLst>
              <a:ext uri="{FF2B5EF4-FFF2-40B4-BE49-F238E27FC236}">
                <a16:creationId xmlns:a16="http://schemas.microsoft.com/office/drawing/2014/main" id="{E093A963-ABA4-4EA2-B847-E1F35F28E3CD}"/>
              </a:ext>
            </a:extLst>
          </p:cNvPr>
          <p:cNvGrpSpPr/>
          <p:nvPr/>
        </p:nvGrpSpPr>
        <p:grpSpPr>
          <a:xfrm>
            <a:off x="6585894" y="1627497"/>
            <a:ext cx="1896950" cy="1286463"/>
            <a:chOff x="2469953" y="4009798"/>
            <a:chExt cx="1549263" cy="1286463"/>
          </a:xfrm>
        </p:grpSpPr>
        <p:sp>
          <p:nvSpPr>
            <p:cNvPr id="38" name="TextBox 37">
              <a:extLst>
                <a:ext uri="{FF2B5EF4-FFF2-40B4-BE49-F238E27FC236}">
                  <a16:creationId xmlns:a16="http://schemas.microsoft.com/office/drawing/2014/main" id="{46370689-87C1-4255-BAF1-D17544E42737}"/>
                </a:ext>
              </a:extLst>
            </p:cNvPr>
            <p:cNvSpPr txBox="1"/>
            <p:nvPr/>
          </p:nvSpPr>
          <p:spPr>
            <a:xfrm>
              <a:off x="2593588" y="4280598"/>
              <a:ext cx="1313151" cy="1015663"/>
            </a:xfrm>
            <a:prstGeom prst="rect">
              <a:avLst/>
            </a:prstGeom>
            <a:noFill/>
          </p:spPr>
          <p:txBody>
            <a:bodyPr wrap="square" rtlCol="0">
              <a:spAutoFit/>
            </a:bodyPr>
            <a:lstStyle/>
            <a:p>
              <a:pPr algn="ctr"/>
              <a:r>
                <a:rPr lang="fr-FR" sz="1200" dirty="0">
                  <a:solidFill>
                    <a:schemeClr val="accent3">
                      <a:lumMod val="75000"/>
                    </a:schemeClr>
                  </a:solidFill>
                </a:rPr>
                <a:t>Les autorités hospitalières sont en mesure de gérer leurs ressources disponibles</a:t>
              </a:r>
              <a:endParaRPr lang="ko-KR" altLang="en-US" sz="1200" dirty="0">
                <a:solidFill>
                  <a:schemeClr val="accent3">
                    <a:lumMod val="75000"/>
                  </a:schemeClr>
                </a:solidFill>
                <a:cs typeface="Arial" pitchFamily="34" charset="0"/>
              </a:endParaRPr>
            </a:p>
          </p:txBody>
        </p:sp>
        <p:sp>
          <p:nvSpPr>
            <p:cNvPr id="39" name="TextBox 38">
              <a:extLst>
                <a:ext uri="{FF2B5EF4-FFF2-40B4-BE49-F238E27FC236}">
                  <a16:creationId xmlns:a16="http://schemas.microsoft.com/office/drawing/2014/main" id="{66A92D0C-E6BC-4687-BB7B-914D36E667E8}"/>
                </a:ext>
              </a:extLst>
            </p:cNvPr>
            <p:cNvSpPr txBox="1"/>
            <p:nvPr/>
          </p:nvSpPr>
          <p:spPr>
            <a:xfrm>
              <a:off x="2469953" y="4009798"/>
              <a:ext cx="1549263" cy="276999"/>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Gestion</a:t>
              </a:r>
              <a:r>
                <a:rPr lang="en-US" altLang="ko-KR" sz="1200" dirty="0">
                  <a:solidFill>
                    <a:schemeClr val="tx1">
                      <a:lumMod val="75000"/>
                      <a:lumOff val="25000"/>
                    </a:schemeClr>
                  </a:solidFill>
                  <a:cs typeface="Arial" pitchFamily="34" charset="0"/>
                </a:rPr>
                <a:t> des installations</a:t>
              </a:r>
              <a:endParaRPr lang="ko-KR" altLang="en-US" sz="1200" dirty="0">
                <a:solidFill>
                  <a:schemeClr val="tx1">
                    <a:lumMod val="75000"/>
                    <a:lumOff val="25000"/>
                  </a:schemeClr>
                </a:solidFill>
                <a:cs typeface="Arial" pitchFamily="34" charset="0"/>
              </a:endParaRPr>
            </a:p>
          </p:txBody>
        </p:sp>
      </p:grpSp>
      <p:grpSp>
        <p:nvGrpSpPr>
          <p:cNvPr id="40" name="Group 39">
            <a:extLst>
              <a:ext uri="{FF2B5EF4-FFF2-40B4-BE49-F238E27FC236}">
                <a16:creationId xmlns:a16="http://schemas.microsoft.com/office/drawing/2014/main" id="{52BE18E0-3E41-4F3D-B815-FD7B52509375}"/>
              </a:ext>
            </a:extLst>
          </p:cNvPr>
          <p:cNvGrpSpPr/>
          <p:nvPr/>
        </p:nvGrpSpPr>
        <p:grpSpPr>
          <a:xfrm>
            <a:off x="3700208" y="1546403"/>
            <a:ext cx="2325459" cy="962917"/>
            <a:chOff x="2327321" y="3935975"/>
            <a:chExt cx="1899231" cy="962917"/>
          </a:xfrm>
        </p:grpSpPr>
        <p:sp>
          <p:nvSpPr>
            <p:cNvPr id="41" name="TextBox 40">
              <a:extLst>
                <a:ext uri="{FF2B5EF4-FFF2-40B4-BE49-F238E27FC236}">
                  <a16:creationId xmlns:a16="http://schemas.microsoft.com/office/drawing/2014/main" id="{AF7721BF-B346-48AB-B39E-15CF8730C478}"/>
                </a:ext>
              </a:extLst>
            </p:cNvPr>
            <p:cNvSpPr txBox="1"/>
            <p:nvPr/>
          </p:nvSpPr>
          <p:spPr>
            <a:xfrm>
              <a:off x="2684578" y="4252561"/>
              <a:ext cx="1313151" cy="646331"/>
            </a:xfrm>
            <a:prstGeom prst="rect">
              <a:avLst/>
            </a:prstGeom>
            <a:noFill/>
          </p:spPr>
          <p:txBody>
            <a:bodyPr wrap="square" rtlCol="0">
              <a:spAutoFit/>
            </a:bodyPr>
            <a:lstStyle/>
            <a:p>
              <a:pPr algn="ctr"/>
              <a:r>
                <a:rPr lang="en-US" sz="1200" dirty="0">
                  <a:solidFill>
                    <a:schemeClr val="accent3">
                      <a:lumMod val="75000"/>
                    </a:schemeClr>
                  </a:solidFill>
                </a:rPr>
                <a:t>Automation is one of the main benefits here</a:t>
              </a:r>
              <a:endParaRPr lang="ko-KR" altLang="en-US" sz="1200" dirty="0">
                <a:solidFill>
                  <a:schemeClr val="accent3">
                    <a:lumMod val="75000"/>
                  </a:schemeClr>
                </a:solidFill>
                <a:cs typeface="Arial" pitchFamily="34" charset="0"/>
              </a:endParaRPr>
            </a:p>
          </p:txBody>
        </p:sp>
        <p:sp>
          <p:nvSpPr>
            <p:cNvPr id="42" name="TextBox 41">
              <a:extLst>
                <a:ext uri="{FF2B5EF4-FFF2-40B4-BE49-F238E27FC236}">
                  <a16:creationId xmlns:a16="http://schemas.microsoft.com/office/drawing/2014/main" id="{384D35ED-1E47-4BDC-9916-C6A939AA39F9}"/>
                </a:ext>
              </a:extLst>
            </p:cNvPr>
            <p:cNvSpPr txBox="1"/>
            <p:nvPr/>
          </p:nvSpPr>
          <p:spPr>
            <a:xfrm>
              <a:off x="2327321" y="3935975"/>
              <a:ext cx="1899231"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Dossiers </a:t>
              </a:r>
              <a:r>
                <a:rPr lang="en-US" altLang="ko-KR" sz="1200" dirty="0" err="1">
                  <a:solidFill>
                    <a:schemeClr val="tx1">
                      <a:lumMod val="75000"/>
                      <a:lumOff val="25000"/>
                    </a:schemeClr>
                  </a:solidFill>
                  <a:cs typeface="Arial" pitchFamily="34" charset="0"/>
                </a:rPr>
                <a:t>médicaux</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numériques</a:t>
              </a:r>
              <a:endParaRPr lang="ko-KR" altLang="en-US" sz="1200" dirty="0">
                <a:solidFill>
                  <a:schemeClr val="tx1">
                    <a:lumMod val="75000"/>
                    <a:lumOff val="25000"/>
                  </a:schemeClr>
                </a:solidFill>
                <a:cs typeface="Arial" pitchFamily="34" charset="0"/>
              </a:endParaRPr>
            </a:p>
          </p:txBody>
        </p:sp>
      </p:grpSp>
      <p:grpSp>
        <p:nvGrpSpPr>
          <p:cNvPr id="43" name="Group 42">
            <a:extLst>
              <a:ext uri="{FF2B5EF4-FFF2-40B4-BE49-F238E27FC236}">
                <a16:creationId xmlns:a16="http://schemas.microsoft.com/office/drawing/2014/main" id="{26D61F9A-518E-4355-B8BE-6929A64AA228}"/>
              </a:ext>
            </a:extLst>
          </p:cNvPr>
          <p:cNvGrpSpPr/>
          <p:nvPr/>
        </p:nvGrpSpPr>
        <p:grpSpPr>
          <a:xfrm>
            <a:off x="1103320" y="1589991"/>
            <a:ext cx="1948256" cy="1325527"/>
            <a:chOff x="2440631" y="3976933"/>
            <a:chExt cx="1591165" cy="1325527"/>
          </a:xfrm>
        </p:grpSpPr>
        <p:sp>
          <p:nvSpPr>
            <p:cNvPr id="44" name="TextBox 43">
              <a:extLst>
                <a:ext uri="{FF2B5EF4-FFF2-40B4-BE49-F238E27FC236}">
                  <a16:creationId xmlns:a16="http://schemas.microsoft.com/office/drawing/2014/main" id="{45F0E237-03DB-4C74-A143-321F3345B75E}"/>
                </a:ext>
              </a:extLst>
            </p:cNvPr>
            <p:cNvSpPr txBox="1"/>
            <p:nvPr/>
          </p:nvSpPr>
          <p:spPr>
            <a:xfrm>
              <a:off x="2718645" y="4286797"/>
              <a:ext cx="1313151" cy="1015663"/>
            </a:xfrm>
            <a:prstGeom prst="rect">
              <a:avLst/>
            </a:prstGeom>
            <a:noFill/>
          </p:spPr>
          <p:txBody>
            <a:bodyPr wrap="square" rtlCol="0">
              <a:spAutoFit/>
            </a:bodyPr>
            <a:lstStyle/>
            <a:p>
              <a:pPr algn="ctr"/>
              <a:r>
                <a:rPr lang="fr-FR" sz="1200" dirty="0">
                  <a:solidFill>
                    <a:schemeClr val="accent3">
                      <a:lumMod val="75000"/>
                    </a:schemeClr>
                  </a:solidFill>
                </a:rPr>
                <a:t>Comme les services et les interactions sont </a:t>
              </a:r>
              <a:r>
                <a:rPr lang="fr-FR" sz="1200" dirty="0" smtClean="0">
                  <a:solidFill>
                    <a:schemeClr val="accent3">
                      <a:lumMod val="75000"/>
                    </a:schemeClr>
                  </a:solidFill>
                </a:rPr>
                <a:t>améliorés </a:t>
              </a:r>
              <a:r>
                <a:rPr lang="fr-FR" sz="1200" dirty="0">
                  <a:solidFill>
                    <a:schemeClr val="accent3">
                      <a:lumMod val="75000"/>
                    </a:schemeClr>
                  </a:solidFill>
                </a:rPr>
                <a:t>de </a:t>
              </a:r>
              <a:r>
                <a:rPr lang="fr-FR" sz="1200" dirty="0" smtClean="0">
                  <a:solidFill>
                    <a:schemeClr val="accent3">
                      <a:lumMod val="75000"/>
                    </a:schemeClr>
                  </a:solidFill>
                </a:rPr>
                <a:t>toutes les manières possibles</a:t>
              </a:r>
              <a:endParaRPr lang="ko-KR" altLang="en-US" sz="1200" dirty="0">
                <a:solidFill>
                  <a:schemeClr val="accent3">
                    <a:lumMod val="75000"/>
                  </a:schemeClr>
                </a:solidFill>
                <a:cs typeface="Arial" pitchFamily="34" charset="0"/>
              </a:endParaRPr>
            </a:p>
          </p:txBody>
        </p:sp>
        <p:sp>
          <p:nvSpPr>
            <p:cNvPr id="45" name="TextBox 44">
              <a:extLst>
                <a:ext uri="{FF2B5EF4-FFF2-40B4-BE49-F238E27FC236}">
                  <a16:creationId xmlns:a16="http://schemas.microsoft.com/office/drawing/2014/main" id="{1516B177-B17B-4355-A21F-AAA3D8BC25DD}"/>
                </a:ext>
              </a:extLst>
            </p:cNvPr>
            <p:cNvSpPr txBox="1"/>
            <p:nvPr/>
          </p:nvSpPr>
          <p:spPr>
            <a:xfrm>
              <a:off x="2440631" y="3976933"/>
              <a:ext cx="1484236" cy="276999"/>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Moins</a:t>
              </a:r>
              <a:r>
                <a:rPr lang="en-US" altLang="ko-KR" sz="1200" dirty="0">
                  <a:solidFill>
                    <a:schemeClr val="tx1">
                      <a:lumMod val="75000"/>
                      <a:lumOff val="25000"/>
                    </a:schemeClr>
                  </a:solidFill>
                  <a:cs typeface="Arial" pitchFamily="34" charset="0"/>
                </a:rPr>
                <a:t> de temps</a:t>
              </a:r>
              <a:endParaRPr lang="ko-KR" altLang="en-US" sz="1200" dirty="0">
                <a:solidFill>
                  <a:schemeClr val="tx1">
                    <a:lumMod val="75000"/>
                    <a:lumOff val="25000"/>
                  </a:schemeClr>
                </a:solidFill>
                <a:cs typeface="Arial" pitchFamily="34" charset="0"/>
              </a:endParaRPr>
            </a:p>
          </p:txBody>
        </p:sp>
      </p:grpSp>
      <p:grpSp>
        <p:nvGrpSpPr>
          <p:cNvPr id="46" name="Group 45">
            <a:extLst>
              <a:ext uri="{FF2B5EF4-FFF2-40B4-BE49-F238E27FC236}">
                <a16:creationId xmlns:a16="http://schemas.microsoft.com/office/drawing/2014/main" id="{94D92492-E51D-4CE0-ACBB-28FB43508DFF}"/>
              </a:ext>
            </a:extLst>
          </p:cNvPr>
          <p:cNvGrpSpPr/>
          <p:nvPr/>
        </p:nvGrpSpPr>
        <p:grpSpPr>
          <a:xfrm>
            <a:off x="6166655" y="4793737"/>
            <a:ext cx="2456966" cy="1416004"/>
            <a:chOff x="2210565" y="4071122"/>
            <a:chExt cx="2006636" cy="1416004"/>
          </a:xfrm>
        </p:grpSpPr>
        <p:sp>
          <p:nvSpPr>
            <p:cNvPr id="47" name="TextBox 46">
              <a:extLst>
                <a:ext uri="{FF2B5EF4-FFF2-40B4-BE49-F238E27FC236}">
                  <a16:creationId xmlns:a16="http://schemas.microsoft.com/office/drawing/2014/main" id="{1ED28674-7D3C-41A7-895D-12421D919256}"/>
                </a:ext>
              </a:extLst>
            </p:cNvPr>
            <p:cNvSpPr txBox="1"/>
            <p:nvPr/>
          </p:nvSpPr>
          <p:spPr>
            <a:xfrm>
              <a:off x="2718646" y="4286797"/>
              <a:ext cx="1313151" cy="1200329"/>
            </a:xfrm>
            <a:prstGeom prst="rect">
              <a:avLst/>
            </a:prstGeom>
            <a:noFill/>
          </p:spPr>
          <p:txBody>
            <a:bodyPr wrap="square" rtlCol="0">
              <a:spAutoFit/>
            </a:bodyPr>
            <a:lstStyle/>
            <a:p>
              <a:pPr algn="ctr"/>
              <a:r>
                <a:rPr lang="fr-FR" sz="1200" dirty="0" smtClean="0">
                  <a:solidFill>
                    <a:schemeClr val="accent3">
                      <a:lumMod val="75000"/>
                    </a:schemeClr>
                  </a:solidFill>
                </a:rPr>
                <a:t>Il est essentiel d’engager tous vos employés pour améliorer la coordination et le travail d’équipe.</a:t>
              </a:r>
              <a:endParaRPr lang="ko-KR" altLang="en-US" sz="1200" dirty="0">
                <a:solidFill>
                  <a:schemeClr val="accent3">
                    <a:lumMod val="75000"/>
                  </a:schemeClr>
                </a:solidFill>
                <a:cs typeface="Arial" pitchFamily="34" charset="0"/>
              </a:endParaRPr>
            </a:p>
          </p:txBody>
        </p:sp>
        <p:sp>
          <p:nvSpPr>
            <p:cNvPr id="48" name="TextBox 47">
              <a:extLst>
                <a:ext uri="{FF2B5EF4-FFF2-40B4-BE49-F238E27FC236}">
                  <a16:creationId xmlns:a16="http://schemas.microsoft.com/office/drawing/2014/main" id="{BCECD070-C474-4D33-8E74-0267E4CB677E}"/>
                </a:ext>
              </a:extLst>
            </p:cNvPr>
            <p:cNvSpPr txBox="1"/>
            <p:nvPr/>
          </p:nvSpPr>
          <p:spPr>
            <a:xfrm>
              <a:off x="2210565" y="4071122"/>
              <a:ext cx="2006636" cy="276999"/>
            </a:xfrm>
            <a:prstGeom prst="rect">
              <a:avLst/>
            </a:prstGeom>
            <a:noFill/>
          </p:spPr>
          <p:txBody>
            <a:bodyPr wrap="square" rtlCol="0">
              <a:spAutoFit/>
            </a:bodyPr>
            <a:lstStyle/>
            <a:p>
              <a:pPr algn="r"/>
              <a:r>
                <a:rPr lang="fr-FR" sz="1200" dirty="0"/>
                <a:t>Interaction avec le personnel</a:t>
              </a:r>
              <a:endParaRPr lang="ko-KR" altLang="en-US" sz="1200" b="1" dirty="0">
                <a:solidFill>
                  <a:schemeClr val="tx1">
                    <a:lumMod val="75000"/>
                    <a:lumOff val="25000"/>
                  </a:schemeClr>
                </a:solidFill>
                <a:cs typeface="Arial" pitchFamily="34" charset="0"/>
              </a:endParaRPr>
            </a:p>
          </p:txBody>
        </p:sp>
      </p:grpSp>
      <p:grpSp>
        <p:nvGrpSpPr>
          <p:cNvPr id="49" name="Group 48">
            <a:extLst>
              <a:ext uri="{FF2B5EF4-FFF2-40B4-BE49-F238E27FC236}">
                <a16:creationId xmlns:a16="http://schemas.microsoft.com/office/drawing/2014/main" id="{DDE6DCDA-3FA7-4B17-A0D2-F007C9580FAC}"/>
              </a:ext>
            </a:extLst>
          </p:cNvPr>
          <p:cNvGrpSpPr/>
          <p:nvPr/>
        </p:nvGrpSpPr>
        <p:grpSpPr>
          <a:xfrm>
            <a:off x="4084947" y="4732413"/>
            <a:ext cx="1609587" cy="923330"/>
            <a:chOff x="2717227" y="4009798"/>
            <a:chExt cx="1314570" cy="923330"/>
          </a:xfrm>
        </p:grpSpPr>
        <p:sp>
          <p:nvSpPr>
            <p:cNvPr id="50" name="TextBox 49">
              <a:extLst>
                <a:ext uri="{FF2B5EF4-FFF2-40B4-BE49-F238E27FC236}">
                  <a16:creationId xmlns:a16="http://schemas.microsoft.com/office/drawing/2014/main" id="{EEEA9E8E-38C7-4308-82A7-290DD0DEF2B7}"/>
                </a:ext>
              </a:extLst>
            </p:cNvPr>
            <p:cNvSpPr txBox="1"/>
            <p:nvPr/>
          </p:nvSpPr>
          <p:spPr>
            <a:xfrm>
              <a:off x="2718646" y="4286797"/>
              <a:ext cx="1313151" cy="646331"/>
            </a:xfrm>
            <a:prstGeom prst="rect">
              <a:avLst/>
            </a:prstGeom>
            <a:noFill/>
          </p:spPr>
          <p:txBody>
            <a:bodyPr wrap="square" rtlCol="0">
              <a:spAutoFit/>
            </a:bodyPr>
            <a:lstStyle/>
            <a:p>
              <a:pPr algn="ctr"/>
              <a:r>
                <a:rPr lang="fr-FR" sz="1200" dirty="0" smtClean="0">
                  <a:solidFill>
                    <a:schemeClr val="accent3">
                      <a:lumMod val="75000"/>
                    </a:schemeClr>
                  </a:solidFill>
                </a:rPr>
                <a:t>L’automatisation est l’un des principaux avantages ici.</a:t>
              </a:r>
              <a:endParaRPr lang="ko-KR" altLang="en-US" sz="1200" dirty="0">
                <a:solidFill>
                  <a:schemeClr val="accent3">
                    <a:lumMod val="75000"/>
                  </a:schemeClr>
                </a:solidFill>
                <a:cs typeface="Arial" pitchFamily="34" charset="0"/>
              </a:endParaRPr>
            </a:p>
          </p:txBody>
        </p:sp>
        <p:sp>
          <p:nvSpPr>
            <p:cNvPr id="51" name="TextBox 50">
              <a:extLst>
                <a:ext uri="{FF2B5EF4-FFF2-40B4-BE49-F238E27FC236}">
                  <a16:creationId xmlns:a16="http://schemas.microsoft.com/office/drawing/2014/main" id="{9BFD87B7-27FE-48A5-BFF0-83F417083E95}"/>
                </a:ext>
              </a:extLst>
            </p:cNvPr>
            <p:cNvSpPr txBox="1"/>
            <p:nvPr/>
          </p:nvSpPr>
          <p:spPr>
            <a:xfrm>
              <a:off x="2717227" y="4009798"/>
              <a:ext cx="1301988" cy="276999"/>
            </a:xfrm>
            <a:prstGeom prst="rect">
              <a:avLst/>
            </a:prstGeom>
            <a:noFill/>
          </p:spPr>
          <p:txBody>
            <a:bodyPr wrap="square" rtlCol="0">
              <a:spAutoFit/>
            </a:bodyPr>
            <a:lstStyle/>
            <a:p>
              <a:pPr algn="r"/>
              <a:r>
                <a:rPr lang="fr-FR" sz="1200" dirty="0"/>
                <a:t>Processus améliorés</a:t>
              </a:r>
              <a:endParaRPr lang="ko-KR" altLang="en-US" sz="1200" dirty="0">
                <a:solidFill>
                  <a:schemeClr val="tx1">
                    <a:lumMod val="75000"/>
                    <a:lumOff val="25000"/>
                  </a:schemeClr>
                </a:solidFill>
                <a:cs typeface="Arial" pitchFamily="34" charset="0"/>
              </a:endParaRPr>
            </a:p>
          </p:txBody>
        </p:sp>
      </p:grpSp>
      <p:grpSp>
        <p:nvGrpSpPr>
          <p:cNvPr id="52" name="Group 51">
            <a:extLst>
              <a:ext uri="{FF2B5EF4-FFF2-40B4-BE49-F238E27FC236}">
                <a16:creationId xmlns:a16="http://schemas.microsoft.com/office/drawing/2014/main" id="{452D22B5-F353-47B0-89D6-621ACAFDEFDC}"/>
              </a:ext>
            </a:extLst>
          </p:cNvPr>
          <p:cNvGrpSpPr/>
          <p:nvPr/>
        </p:nvGrpSpPr>
        <p:grpSpPr>
          <a:xfrm>
            <a:off x="824765" y="4732413"/>
            <a:ext cx="2211405" cy="1657747"/>
            <a:chOff x="2213132" y="4009798"/>
            <a:chExt cx="1806082" cy="1657747"/>
          </a:xfrm>
        </p:grpSpPr>
        <p:sp>
          <p:nvSpPr>
            <p:cNvPr id="53" name="TextBox 52">
              <a:extLst>
                <a:ext uri="{FF2B5EF4-FFF2-40B4-BE49-F238E27FC236}">
                  <a16:creationId xmlns:a16="http://schemas.microsoft.com/office/drawing/2014/main" id="{1407DB0B-250B-4CF7-8D07-1B5B49C95031}"/>
                </a:ext>
              </a:extLst>
            </p:cNvPr>
            <p:cNvSpPr txBox="1"/>
            <p:nvPr/>
          </p:nvSpPr>
          <p:spPr>
            <a:xfrm>
              <a:off x="2574834" y="4282550"/>
              <a:ext cx="1313151" cy="1384995"/>
            </a:xfrm>
            <a:prstGeom prst="rect">
              <a:avLst/>
            </a:prstGeom>
            <a:noFill/>
          </p:spPr>
          <p:txBody>
            <a:bodyPr wrap="square" rtlCol="0">
              <a:spAutoFit/>
            </a:bodyPr>
            <a:lstStyle/>
            <a:p>
              <a:pPr algn="ctr"/>
              <a:r>
                <a:rPr lang="fr-FR" sz="1200" dirty="0">
                  <a:solidFill>
                    <a:schemeClr val="accent3">
                      <a:lumMod val="75000"/>
                    </a:schemeClr>
                  </a:solidFill>
                </a:rPr>
                <a:t>Étant donné que le système de gestion de la clinique est axé sur le patient, le processus de traitement peut être moins stressant</a:t>
              </a:r>
              <a:r>
                <a:rPr lang="en-US" sz="1200" dirty="0" smtClean="0">
                  <a:solidFill>
                    <a:schemeClr val="accent3">
                      <a:lumMod val="75000"/>
                    </a:schemeClr>
                  </a:solidFill>
                </a:rPr>
                <a:t>.</a:t>
              </a:r>
              <a:endParaRPr lang="ko-KR" altLang="en-US" sz="1200" dirty="0">
                <a:solidFill>
                  <a:schemeClr val="accent3">
                    <a:lumMod val="75000"/>
                  </a:schemeClr>
                </a:solidFill>
                <a:cs typeface="Arial" pitchFamily="34" charset="0"/>
              </a:endParaRPr>
            </a:p>
          </p:txBody>
        </p:sp>
        <p:sp>
          <p:nvSpPr>
            <p:cNvPr id="54" name="TextBox 53">
              <a:extLst>
                <a:ext uri="{FF2B5EF4-FFF2-40B4-BE49-F238E27FC236}">
                  <a16:creationId xmlns:a16="http://schemas.microsoft.com/office/drawing/2014/main" id="{218F44CB-100B-42F8-BE51-523265DC440F}"/>
                </a:ext>
              </a:extLst>
            </p:cNvPr>
            <p:cNvSpPr txBox="1"/>
            <p:nvPr/>
          </p:nvSpPr>
          <p:spPr>
            <a:xfrm>
              <a:off x="2213132" y="4009798"/>
              <a:ext cx="1806082" cy="276999"/>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Meilleure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expérience</a:t>
              </a:r>
              <a:r>
                <a:rPr lang="en-US" altLang="ko-KR" sz="1200" dirty="0">
                  <a:solidFill>
                    <a:schemeClr val="tx1">
                      <a:lumMod val="75000"/>
                      <a:lumOff val="25000"/>
                    </a:schemeClr>
                  </a:solidFill>
                  <a:cs typeface="Arial" pitchFamily="34" charset="0"/>
                </a:rPr>
                <a:t> client</a:t>
              </a:r>
              <a:endParaRPr lang="ko-KR" altLang="en-US" sz="1200" dirty="0">
                <a:solidFill>
                  <a:schemeClr val="tx1">
                    <a:lumMod val="75000"/>
                    <a:lumOff val="25000"/>
                  </a:schemeClr>
                </a:solidFill>
                <a:cs typeface="Arial" pitchFamily="34" charset="0"/>
              </a:endParaRPr>
            </a:p>
          </p:txBody>
        </p:sp>
      </p:grpSp>
      <p:sp>
        <p:nvSpPr>
          <p:cNvPr id="55" name="Heart 17">
            <a:extLst>
              <a:ext uri="{FF2B5EF4-FFF2-40B4-BE49-F238E27FC236}">
                <a16:creationId xmlns:a16="http://schemas.microsoft.com/office/drawing/2014/main" id="{ABFAE241-BFC1-468E-84DC-2AC7040B28ED}"/>
              </a:ext>
            </a:extLst>
          </p:cNvPr>
          <p:cNvSpPr/>
          <p:nvPr/>
        </p:nvSpPr>
        <p:spPr>
          <a:xfrm>
            <a:off x="10254043" y="3517149"/>
            <a:ext cx="572203" cy="561025"/>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6" name="Rounded Rectangle 25">
            <a:extLst>
              <a:ext uri="{FF2B5EF4-FFF2-40B4-BE49-F238E27FC236}">
                <a16:creationId xmlns:a16="http://schemas.microsoft.com/office/drawing/2014/main" id="{E09B2009-6002-4E17-BF1D-98DF4AED1BA7}"/>
              </a:ext>
            </a:extLst>
          </p:cNvPr>
          <p:cNvSpPr/>
          <p:nvPr/>
        </p:nvSpPr>
        <p:spPr>
          <a:xfrm>
            <a:off x="3429438" y="5176149"/>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7" name="Chord 32">
            <a:extLst>
              <a:ext uri="{FF2B5EF4-FFF2-40B4-BE49-F238E27FC236}">
                <a16:creationId xmlns:a16="http://schemas.microsoft.com/office/drawing/2014/main" id="{E3906276-CC00-4C5E-B226-D4AF77078C1A}"/>
              </a:ext>
            </a:extLst>
          </p:cNvPr>
          <p:cNvSpPr/>
          <p:nvPr/>
        </p:nvSpPr>
        <p:spPr>
          <a:xfrm>
            <a:off x="3417390" y="1975350"/>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8" name="Rounded Rectangle 40">
            <a:extLst>
              <a:ext uri="{FF2B5EF4-FFF2-40B4-BE49-F238E27FC236}">
                <a16:creationId xmlns:a16="http://schemas.microsoft.com/office/drawing/2014/main" id="{0D894458-2CD1-4404-A7BF-06CAD3A15E01}"/>
              </a:ext>
            </a:extLst>
          </p:cNvPr>
          <p:cNvSpPr/>
          <p:nvPr/>
        </p:nvSpPr>
        <p:spPr>
          <a:xfrm rot="2942052">
            <a:off x="6097794" y="1993663"/>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9" name="Rounded Rectangle 17">
            <a:extLst>
              <a:ext uri="{FF2B5EF4-FFF2-40B4-BE49-F238E27FC236}">
                <a16:creationId xmlns:a16="http://schemas.microsoft.com/office/drawing/2014/main" id="{20EA0F4A-C35C-4253-847D-6B1E89692830}"/>
              </a:ext>
            </a:extLst>
          </p:cNvPr>
          <p:cNvSpPr>
            <a:spLocks noChangeAspect="1"/>
          </p:cNvSpPr>
          <p:nvPr/>
        </p:nvSpPr>
        <p:spPr>
          <a:xfrm>
            <a:off x="8800016" y="1947245"/>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0" name="Oval 25">
            <a:extLst>
              <a:ext uri="{FF2B5EF4-FFF2-40B4-BE49-F238E27FC236}">
                <a16:creationId xmlns:a16="http://schemas.microsoft.com/office/drawing/2014/main" id="{37F9AF64-B768-4439-80B8-08FCC480E295}"/>
              </a:ext>
            </a:extLst>
          </p:cNvPr>
          <p:cNvSpPr>
            <a:spLocks noChangeAspect="1"/>
          </p:cNvSpPr>
          <p:nvPr/>
        </p:nvSpPr>
        <p:spPr>
          <a:xfrm>
            <a:off x="8733392" y="5130209"/>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1" name="Trapezoid 28">
            <a:extLst>
              <a:ext uri="{FF2B5EF4-FFF2-40B4-BE49-F238E27FC236}">
                <a16:creationId xmlns:a16="http://schemas.microsoft.com/office/drawing/2014/main" id="{F953D6D0-4618-4648-A672-BAD38F4DB667}"/>
              </a:ext>
            </a:extLst>
          </p:cNvPr>
          <p:cNvSpPr>
            <a:spLocks noChangeAspect="1"/>
          </p:cNvSpPr>
          <p:nvPr/>
        </p:nvSpPr>
        <p:spPr>
          <a:xfrm>
            <a:off x="6105406" y="5097816"/>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214614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F3733D-8974-4DF9-8B83-116ADB5F6DAC}"/>
              </a:ext>
            </a:extLst>
          </p:cNvPr>
          <p:cNvSpPr txBox="1"/>
          <p:nvPr/>
        </p:nvSpPr>
        <p:spPr>
          <a:xfrm>
            <a:off x="1268658" y="3501125"/>
            <a:ext cx="1076057"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8" name="TextBox 7">
            <a:extLst>
              <a:ext uri="{FF2B5EF4-FFF2-40B4-BE49-F238E27FC236}">
                <a16:creationId xmlns:a16="http://schemas.microsoft.com/office/drawing/2014/main" id="{32F1DF48-58B2-4989-8595-0D3797E1E46C}"/>
              </a:ext>
            </a:extLst>
          </p:cNvPr>
          <p:cNvSpPr txBox="1"/>
          <p:nvPr/>
        </p:nvSpPr>
        <p:spPr>
          <a:xfrm>
            <a:off x="7212050" y="3501125"/>
            <a:ext cx="1102581"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3561C5B9-8146-47B5-A433-20F6C4C42477}"/>
              </a:ext>
            </a:extLst>
          </p:cNvPr>
          <p:cNvSpPr txBox="1"/>
          <p:nvPr/>
        </p:nvSpPr>
        <p:spPr>
          <a:xfrm>
            <a:off x="9391664" y="3501125"/>
            <a:ext cx="1123146"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24F4D36E-8DAE-40C9-B0B1-710721D610C8}"/>
              </a:ext>
            </a:extLst>
          </p:cNvPr>
          <p:cNvSpPr txBox="1"/>
          <p:nvPr/>
        </p:nvSpPr>
        <p:spPr>
          <a:xfrm>
            <a:off x="5654994" y="1857898"/>
            <a:ext cx="2936241" cy="276999"/>
          </a:xfrm>
          <a:prstGeom prst="rect">
            <a:avLst/>
          </a:prstGeom>
          <a:noFill/>
        </p:spPr>
        <p:txBody>
          <a:bodyPr wrap="square" rtlCol="0">
            <a:spAutoFit/>
          </a:bodyPr>
          <a:lstStyle/>
          <a:p>
            <a:endParaRPr lang="ko-KR" altLang="en-US" sz="1200" dirty="0">
              <a:solidFill>
                <a:schemeClr val="tx1">
                  <a:lumMod val="65000"/>
                  <a:lumOff val="35000"/>
                </a:schemeClr>
              </a:solidFill>
              <a:cs typeface="Arial" pitchFamily="34" charset="0"/>
            </a:endParaRPr>
          </a:p>
        </p:txBody>
      </p:sp>
      <p:grpSp>
        <p:nvGrpSpPr>
          <p:cNvPr id="32" name="Group 31">
            <a:extLst>
              <a:ext uri="{FF2B5EF4-FFF2-40B4-BE49-F238E27FC236}">
                <a16:creationId xmlns:a16="http://schemas.microsoft.com/office/drawing/2014/main" id="{4F6F3B20-6C80-4647-903B-F9352F257FA6}"/>
              </a:ext>
            </a:extLst>
          </p:cNvPr>
          <p:cNvGrpSpPr/>
          <p:nvPr/>
        </p:nvGrpSpPr>
        <p:grpSpPr>
          <a:xfrm>
            <a:off x="1838339" y="4373706"/>
            <a:ext cx="1821924" cy="527739"/>
            <a:chOff x="4964215" y="2172755"/>
            <a:chExt cx="1454627" cy="527739"/>
          </a:xfrm>
        </p:grpSpPr>
        <p:sp>
          <p:nvSpPr>
            <p:cNvPr id="33" name="TextBox 32">
              <a:extLst>
                <a:ext uri="{FF2B5EF4-FFF2-40B4-BE49-F238E27FC236}">
                  <a16:creationId xmlns:a16="http://schemas.microsoft.com/office/drawing/2014/main" id="{73D40AF1-12D3-455B-944B-3EFB7FB9AC27}"/>
                </a:ext>
              </a:extLst>
            </p:cNvPr>
            <p:cNvSpPr txBox="1"/>
            <p:nvPr/>
          </p:nvSpPr>
          <p:spPr>
            <a:xfrm>
              <a:off x="4964215" y="2423495"/>
              <a:ext cx="1454627" cy="276999"/>
            </a:xfrm>
            <a:prstGeom prst="rect">
              <a:avLst/>
            </a:prstGeom>
            <a:noFill/>
          </p:spPr>
          <p:txBody>
            <a:bodyPr wrap="square" rtlCol="0">
              <a:spAutoFit/>
            </a:bodyPr>
            <a:lstStyle/>
            <a:p>
              <a:pPr algn="r"/>
              <a:endParaRPr lang="ko-KR" altLang="en-US" sz="1200" dirty="0">
                <a:solidFill>
                  <a:schemeClr val="tx1">
                    <a:lumMod val="65000"/>
                    <a:lumOff val="35000"/>
                  </a:schemeClr>
                </a:solidFill>
                <a:cs typeface="Arial" pitchFamily="34" charset="0"/>
              </a:endParaRPr>
            </a:p>
          </p:txBody>
        </p:sp>
        <p:sp>
          <p:nvSpPr>
            <p:cNvPr id="34" name="TextBox 33">
              <a:extLst>
                <a:ext uri="{FF2B5EF4-FFF2-40B4-BE49-F238E27FC236}">
                  <a16:creationId xmlns:a16="http://schemas.microsoft.com/office/drawing/2014/main" id="{F9E3A951-3D8F-4EE2-A6AD-1C7C9191A9BD}"/>
                </a:ext>
              </a:extLst>
            </p:cNvPr>
            <p:cNvSpPr txBox="1"/>
            <p:nvPr/>
          </p:nvSpPr>
          <p:spPr>
            <a:xfrm>
              <a:off x="4964215" y="2172755"/>
              <a:ext cx="1452339" cy="276999"/>
            </a:xfrm>
            <a:prstGeom prst="rect">
              <a:avLst/>
            </a:prstGeom>
            <a:noFill/>
          </p:spPr>
          <p:txBody>
            <a:bodyPr wrap="square" rtlCol="0">
              <a:spAutoFit/>
            </a:bodyPr>
            <a:lstStyle/>
            <a:p>
              <a:pPr algn="r"/>
              <a:endParaRPr lang="ko-KR" altLang="en-US" sz="1200" b="1" dirty="0">
                <a:solidFill>
                  <a:schemeClr val="tx1">
                    <a:lumMod val="65000"/>
                    <a:lumOff val="35000"/>
                  </a:schemeClr>
                </a:solidFill>
                <a:cs typeface="Arial" pitchFamily="34" charset="0"/>
              </a:endParaRPr>
            </a:p>
          </p:txBody>
        </p:sp>
      </p:gr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8172"/>
            <a:ext cx="12192000" cy="5268287"/>
          </a:xfrm>
          <a:prstGeom prst="rect">
            <a:avLst/>
          </a:prstGeom>
        </p:spPr>
      </p:pic>
    </p:spTree>
    <p:extLst>
      <p:ext uri="{BB962C8B-B14F-4D97-AF65-F5344CB8AC3E}">
        <p14:creationId xmlns:p14="http://schemas.microsoft.com/office/powerpoint/2010/main" val="545688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42" y="417058"/>
            <a:ext cx="6573613" cy="5444899"/>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622" y="195943"/>
            <a:ext cx="4330700" cy="5380264"/>
          </a:xfrm>
          <a:prstGeom prst="rect">
            <a:avLst/>
          </a:prstGeom>
        </p:spPr>
      </p:pic>
    </p:spTree>
    <p:extLst>
      <p:ext uri="{BB962C8B-B14F-4D97-AF65-F5344CB8AC3E}">
        <p14:creationId xmlns:p14="http://schemas.microsoft.com/office/powerpoint/2010/main" val="193787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414" y="49342"/>
            <a:ext cx="5714286" cy="5714286"/>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28" y="369454"/>
            <a:ext cx="7287490" cy="5959209"/>
          </a:xfrm>
          <a:prstGeom prst="rect">
            <a:avLst/>
          </a:prstGeom>
        </p:spPr>
      </p:pic>
    </p:spTree>
    <p:extLst>
      <p:ext uri="{BB962C8B-B14F-4D97-AF65-F5344CB8AC3E}">
        <p14:creationId xmlns:p14="http://schemas.microsoft.com/office/powerpoint/2010/main" val="111167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5358493" y="612322"/>
            <a:ext cx="6686549" cy="707886"/>
          </a:xfrm>
          <a:prstGeom prst="rect">
            <a:avLst/>
          </a:prstGeom>
          <a:noFill/>
        </p:spPr>
        <p:txBody>
          <a:bodyPr wrap="square" rtlCol="0">
            <a:spAutoFit/>
          </a:bodyPr>
          <a:lstStyle/>
          <a:p>
            <a:pPr algn="ctr"/>
            <a:r>
              <a:rPr lang="fr-FR" dirty="0" smtClean="0"/>
              <a:t> </a:t>
            </a:r>
            <a:r>
              <a:rPr lang="fr-FR" sz="2000" b="1" i="1" dirty="0" smtClean="0">
                <a:solidFill>
                  <a:schemeClr val="bg1"/>
                </a:solidFill>
              </a:rPr>
              <a:t>J’espère d’ajouter quelques choses à ce projet à l’avenir </a:t>
            </a:r>
            <a:endParaRPr lang="fr-FR" b="1" i="1" dirty="0">
              <a:solidFill>
                <a:schemeClr val="bg1"/>
              </a:solidFill>
            </a:endParaRPr>
          </a:p>
        </p:txBody>
      </p:sp>
      <p:graphicFrame>
        <p:nvGraphicFramePr>
          <p:cNvPr id="5" name="Diagramme 4"/>
          <p:cNvGraphicFramePr/>
          <p:nvPr>
            <p:extLst>
              <p:ext uri="{D42A27DB-BD31-4B8C-83A1-F6EECF244321}">
                <p14:modId xmlns:p14="http://schemas.microsoft.com/office/powerpoint/2010/main" val="2372190554"/>
              </p:ext>
            </p:extLst>
          </p:nvPr>
        </p:nvGraphicFramePr>
        <p:xfrm>
          <a:off x="4632960" y="2124505"/>
          <a:ext cx="7559040" cy="4327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37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3392611-85A5-4007-8507-12CEC5A2BC5B}"/>
              </a:ext>
            </a:extLst>
          </p:cNvPr>
          <p:cNvSpPr>
            <a:spLocks noGrp="1"/>
          </p:cNvSpPr>
          <p:nvPr>
            <p:ph type="body" sz="quarter" idx="10"/>
          </p:nvPr>
        </p:nvSpPr>
        <p:spPr/>
        <p:txBody>
          <a:bodyPr/>
          <a:lstStyle/>
          <a:p>
            <a:r>
              <a:rPr lang="en-US" dirty="0" smtClean="0"/>
              <a:t>Marketing Strategy</a:t>
            </a:r>
          </a:p>
        </p:txBody>
      </p:sp>
      <p:grpSp>
        <p:nvGrpSpPr>
          <p:cNvPr id="41" name="Group 23">
            <a:extLst>
              <a:ext uri="{FF2B5EF4-FFF2-40B4-BE49-F238E27FC236}">
                <a16:creationId xmlns:a16="http://schemas.microsoft.com/office/drawing/2014/main" id="{3CCACD9B-404E-4BAA-98DD-CB130CA0D910}"/>
              </a:ext>
            </a:extLst>
          </p:cNvPr>
          <p:cNvGrpSpPr/>
          <p:nvPr/>
        </p:nvGrpSpPr>
        <p:grpSpPr>
          <a:xfrm>
            <a:off x="7906720" y="1542804"/>
            <a:ext cx="3066080" cy="954109"/>
            <a:chOff x="-311418" y="4171820"/>
            <a:chExt cx="2741025" cy="1150314"/>
          </a:xfrm>
        </p:grpSpPr>
        <p:sp>
          <p:nvSpPr>
            <p:cNvPr id="42" name="TextBox 41">
              <a:extLst>
                <a:ext uri="{FF2B5EF4-FFF2-40B4-BE49-F238E27FC236}">
                  <a16:creationId xmlns:a16="http://schemas.microsoft.com/office/drawing/2014/main" id="{ED4573FC-9A42-476A-90F8-24568A2563F1}"/>
                </a:ext>
              </a:extLst>
            </p:cNvPr>
            <p:cNvSpPr txBox="1"/>
            <p:nvPr/>
          </p:nvSpPr>
          <p:spPr>
            <a:xfrm>
              <a:off x="-311418" y="4542890"/>
              <a:ext cx="2741025" cy="779244"/>
            </a:xfrm>
            <a:prstGeom prst="rect">
              <a:avLst/>
            </a:prstGeom>
            <a:noFill/>
          </p:spPr>
          <p:txBody>
            <a:bodyPr wrap="square" lIns="108000" rIns="108000" rtlCol="0">
              <a:spAutoFit/>
            </a:bodyPr>
            <a:lstStyle/>
            <a:p>
              <a:r>
                <a:rPr lang="fr-FR" altLang="ko-KR" sz="1200" dirty="0" smtClean="0">
                  <a:solidFill>
                    <a:schemeClr val="tx1">
                      <a:lumMod val="75000"/>
                      <a:lumOff val="25000"/>
                    </a:schemeClr>
                  </a:solidFill>
                  <a:cs typeface="Arial" pitchFamily="34" charset="0"/>
                </a:rPr>
                <a:t>Mon projet répond à un problème rencontré par chaque visiteur des hôpitaux et au problème des rendez-vous</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38D5DDA3-ADBB-4B3D-A6B1-B9842AE00F5D}"/>
                </a:ext>
              </a:extLst>
            </p:cNvPr>
            <p:cNvSpPr txBox="1"/>
            <p:nvPr/>
          </p:nvSpPr>
          <p:spPr>
            <a:xfrm>
              <a:off x="-311418" y="4171820"/>
              <a:ext cx="2741025" cy="371069"/>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mon </a:t>
              </a:r>
              <a:r>
                <a:rPr lang="en-US" altLang="ko-KR" sz="1400" b="1" dirty="0">
                  <a:solidFill>
                    <a:schemeClr val="tx1">
                      <a:lumMod val="75000"/>
                      <a:lumOff val="25000"/>
                    </a:schemeClr>
                  </a:solidFill>
                  <a:cs typeface="Arial" pitchFamily="34" charset="0"/>
                </a:rPr>
                <a:t>histoire</a:t>
              </a:r>
              <a:endParaRPr lang="ko-KR" altLang="en-US" sz="1400" b="1" dirty="0">
                <a:solidFill>
                  <a:schemeClr val="tx1">
                    <a:lumMod val="75000"/>
                    <a:lumOff val="25000"/>
                  </a:schemeClr>
                </a:solidFill>
                <a:cs typeface="Arial" pitchFamily="34" charset="0"/>
              </a:endParaRPr>
            </a:p>
          </p:txBody>
        </p:sp>
      </p:grpSp>
      <p:grpSp>
        <p:nvGrpSpPr>
          <p:cNvPr id="44" name="Group 26">
            <a:extLst>
              <a:ext uri="{FF2B5EF4-FFF2-40B4-BE49-F238E27FC236}">
                <a16:creationId xmlns:a16="http://schemas.microsoft.com/office/drawing/2014/main" id="{521DEB0A-8674-48C0-BF79-68F256CA12EC}"/>
              </a:ext>
            </a:extLst>
          </p:cNvPr>
          <p:cNvGrpSpPr/>
          <p:nvPr/>
        </p:nvGrpSpPr>
        <p:grpSpPr>
          <a:xfrm>
            <a:off x="8810784" y="3162409"/>
            <a:ext cx="2579101" cy="584475"/>
            <a:chOff x="-311417" y="4140067"/>
            <a:chExt cx="2778246" cy="453321"/>
          </a:xfrm>
        </p:grpSpPr>
        <p:sp>
          <p:nvSpPr>
            <p:cNvPr id="45" name="TextBox 44">
              <a:extLst>
                <a:ext uri="{FF2B5EF4-FFF2-40B4-BE49-F238E27FC236}">
                  <a16:creationId xmlns:a16="http://schemas.microsoft.com/office/drawing/2014/main" id="{A533E8C8-04DA-49CD-97C4-446BEFFC4BF0}"/>
                </a:ext>
              </a:extLst>
            </p:cNvPr>
            <p:cNvSpPr txBox="1"/>
            <p:nvPr/>
          </p:nvSpPr>
          <p:spPr>
            <a:xfrm>
              <a:off x="-311417" y="4378546"/>
              <a:ext cx="2778246" cy="214842"/>
            </a:xfrm>
            <a:prstGeom prst="rect">
              <a:avLst/>
            </a:prstGeom>
            <a:noFill/>
          </p:spPr>
          <p:txBody>
            <a:bodyPr wrap="square" lIns="108000" rIns="108000" rtlCol="0">
              <a:spAutoFit/>
            </a:bodyPr>
            <a:lstStyle/>
            <a:p>
              <a:r>
                <a:rPr lang="fr-FR" altLang="ko-KR" sz="1200" dirty="0" smtClean="0">
                  <a:solidFill>
                    <a:schemeClr val="tx1">
                      <a:lumMod val="75000"/>
                      <a:lumOff val="25000"/>
                    </a:schemeClr>
                  </a:solidFill>
                  <a:cs typeface="Arial" pitchFamily="34" charset="0"/>
                </a:rPr>
                <a:t>Les grands hôpitaux et la clinique</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AF6EB97B-7651-4B37-A67E-8CB35A6CA472}"/>
                </a:ext>
              </a:extLst>
            </p:cNvPr>
            <p:cNvSpPr txBox="1"/>
            <p:nvPr/>
          </p:nvSpPr>
          <p:spPr>
            <a:xfrm>
              <a:off x="-311417" y="4140067"/>
              <a:ext cx="2778246" cy="238713"/>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Target audiences</a:t>
              </a:r>
              <a:endParaRPr lang="ko-KR" altLang="en-US" sz="1400" b="1" dirty="0">
                <a:solidFill>
                  <a:schemeClr val="tx1">
                    <a:lumMod val="75000"/>
                    <a:lumOff val="25000"/>
                  </a:schemeClr>
                </a:solidFill>
                <a:cs typeface="Arial" pitchFamily="34" charset="0"/>
              </a:endParaRPr>
            </a:p>
          </p:txBody>
        </p:sp>
      </p:grpSp>
      <p:grpSp>
        <p:nvGrpSpPr>
          <p:cNvPr id="47" name="Group 29">
            <a:extLst>
              <a:ext uri="{FF2B5EF4-FFF2-40B4-BE49-F238E27FC236}">
                <a16:creationId xmlns:a16="http://schemas.microsoft.com/office/drawing/2014/main" id="{40F07984-D150-47CE-8AD4-037D5B23B59F}"/>
              </a:ext>
            </a:extLst>
          </p:cNvPr>
          <p:cNvGrpSpPr/>
          <p:nvPr/>
        </p:nvGrpSpPr>
        <p:grpSpPr>
          <a:xfrm>
            <a:off x="7906720" y="4803313"/>
            <a:ext cx="3066080" cy="910893"/>
            <a:chOff x="-311418" y="4171821"/>
            <a:chExt cx="2712798" cy="1098211"/>
          </a:xfrm>
        </p:grpSpPr>
        <p:sp>
          <p:nvSpPr>
            <p:cNvPr id="48" name="TextBox 47">
              <a:extLst>
                <a:ext uri="{FF2B5EF4-FFF2-40B4-BE49-F238E27FC236}">
                  <a16:creationId xmlns:a16="http://schemas.microsoft.com/office/drawing/2014/main" id="{46A3507E-3B16-4CDA-A232-519FAB695F57}"/>
                </a:ext>
              </a:extLst>
            </p:cNvPr>
            <p:cNvSpPr txBox="1"/>
            <p:nvPr/>
          </p:nvSpPr>
          <p:spPr>
            <a:xfrm>
              <a:off x="-311418" y="4490788"/>
              <a:ext cx="2712798" cy="779244"/>
            </a:xfrm>
            <a:prstGeom prst="rect">
              <a:avLst/>
            </a:prstGeom>
            <a:noFill/>
          </p:spPr>
          <p:txBody>
            <a:bodyPr wrap="square" lIns="108000" rIns="108000" rtlCol="0">
              <a:spAutoFit/>
            </a:bodyPr>
            <a:lstStyle/>
            <a:p>
              <a:r>
                <a:rPr lang="fr-FR" altLang="ko-KR" sz="1200" dirty="0" smtClean="0">
                  <a:solidFill>
                    <a:schemeClr val="tx1">
                      <a:lumMod val="75000"/>
                      <a:lumOff val="25000"/>
                    </a:schemeClr>
                  </a:solidFill>
                  <a:cs typeface="Arial" pitchFamily="34" charset="0"/>
                </a:rPr>
                <a:t>Donner aux utilisateurs une plate-forme pour prendre rendez-vous partout et où ils veulent consulter un médecin.</a:t>
              </a:r>
              <a:endParaRPr lang="en-US" altLang="ko-KR" sz="1200"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7251F856-6B15-4F29-9D78-63E673A1F287}"/>
                </a:ext>
              </a:extLst>
            </p:cNvPr>
            <p:cNvSpPr txBox="1"/>
            <p:nvPr/>
          </p:nvSpPr>
          <p:spPr>
            <a:xfrm>
              <a:off x="-311418" y="4171821"/>
              <a:ext cx="2712798" cy="371069"/>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Goal</a:t>
              </a:r>
              <a:endParaRPr lang="ko-KR" altLang="en-US" sz="1400" b="1" dirty="0">
                <a:solidFill>
                  <a:schemeClr val="tx1">
                    <a:lumMod val="75000"/>
                    <a:lumOff val="25000"/>
                  </a:schemeClr>
                </a:solidFill>
                <a:cs typeface="Arial" pitchFamily="34" charset="0"/>
              </a:endParaRPr>
            </a:p>
          </p:txBody>
        </p:sp>
      </p:grpSp>
      <p:grpSp>
        <p:nvGrpSpPr>
          <p:cNvPr id="50" name="Group 49">
            <a:extLst>
              <a:ext uri="{FF2B5EF4-FFF2-40B4-BE49-F238E27FC236}">
                <a16:creationId xmlns:a16="http://schemas.microsoft.com/office/drawing/2014/main" id="{A59FA299-BE03-4E25-AFA3-E420F0365AE4}"/>
              </a:ext>
            </a:extLst>
          </p:cNvPr>
          <p:cNvGrpSpPr/>
          <p:nvPr/>
        </p:nvGrpSpPr>
        <p:grpSpPr>
          <a:xfrm>
            <a:off x="6036274" y="1659859"/>
            <a:ext cx="2543339" cy="3958901"/>
            <a:chOff x="5791821" y="1877140"/>
            <a:chExt cx="2543339" cy="3958901"/>
          </a:xfrm>
        </p:grpSpPr>
        <p:sp>
          <p:nvSpPr>
            <p:cNvPr id="51" name="Heart 3">
              <a:extLst>
                <a:ext uri="{FF2B5EF4-FFF2-40B4-BE49-F238E27FC236}">
                  <a16:creationId xmlns:a16="http://schemas.microsoft.com/office/drawing/2014/main" id="{32E40366-86D7-43A6-BACB-4F6BF1E822D4}"/>
                </a:ext>
              </a:extLst>
            </p:cNvPr>
            <p:cNvSpPr>
              <a:spLocks noChangeAspect="1"/>
            </p:cNvSpPr>
            <p:nvPr/>
          </p:nvSpPr>
          <p:spPr>
            <a:xfrm>
              <a:off x="5791821" y="3492867"/>
              <a:ext cx="926121" cy="838125"/>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cs typeface="Arial" pitchFamily="34" charset="0"/>
              </a:endParaRPr>
            </a:p>
          </p:txBody>
        </p:sp>
        <p:sp>
          <p:nvSpPr>
            <p:cNvPr id="53" name="타원 2">
              <a:extLst>
                <a:ext uri="{FF2B5EF4-FFF2-40B4-BE49-F238E27FC236}">
                  <a16:creationId xmlns:a16="http://schemas.microsoft.com/office/drawing/2014/main" id="{3DA3B816-F38E-4618-A87B-D6B18B2A7174}"/>
                </a:ext>
              </a:extLst>
            </p:cNvPr>
            <p:cNvSpPr/>
            <p:nvPr/>
          </p:nvSpPr>
          <p:spPr>
            <a:xfrm>
              <a:off x="6672371" y="5116041"/>
              <a:ext cx="720000" cy="720000"/>
            </a:xfrm>
            <a:prstGeom prst="ellipse">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4" name="타원 29">
              <a:extLst>
                <a:ext uri="{FF2B5EF4-FFF2-40B4-BE49-F238E27FC236}">
                  <a16:creationId xmlns:a16="http://schemas.microsoft.com/office/drawing/2014/main" id="{E4444F4A-D208-4E74-8677-5608B2ED577C}"/>
                </a:ext>
              </a:extLst>
            </p:cNvPr>
            <p:cNvSpPr/>
            <p:nvPr/>
          </p:nvSpPr>
          <p:spPr>
            <a:xfrm>
              <a:off x="7615160" y="3496590"/>
              <a:ext cx="720000" cy="720000"/>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타원 30">
              <a:extLst>
                <a:ext uri="{FF2B5EF4-FFF2-40B4-BE49-F238E27FC236}">
                  <a16:creationId xmlns:a16="http://schemas.microsoft.com/office/drawing/2014/main" id="{082B3151-B0EB-4BD4-8D71-35B637329E63}"/>
                </a:ext>
              </a:extLst>
            </p:cNvPr>
            <p:cNvSpPr/>
            <p:nvPr/>
          </p:nvSpPr>
          <p:spPr>
            <a:xfrm>
              <a:off x="6653582" y="1877140"/>
              <a:ext cx="720000" cy="72000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Freeform 9">
              <a:extLst>
                <a:ext uri="{FF2B5EF4-FFF2-40B4-BE49-F238E27FC236}">
                  <a16:creationId xmlns:a16="http://schemas.microsoft.com/office/drawing/2014/main" id="{17ABEADA-9355-4BED-B13E-0A03DE59137A}"/>
                </a:ext>
              </a:extLst>
            </p:cNvPr>
            <p:cNvSpPr>
              <a:spLocks noEditPoints="1"/>
            </p:cNvSpPr>
            <p:nvPr/>
          </p:nvSpPr>
          <p:spPr bwMode="auto">
            <a:xfrm>
              <a:off x="6824714" y="2117604"/>
              <a:ext cx="415314" cy="301474"/>
            </a:xfrm>
            <a:custGeom>
              <a:avLst/>
              <a:gdLst>
                <a:gd name="T0" fmla="*/ 1418 w 1846"/>
                <a:gd name="T1" fmla="*/ 21 h 1340"/>
                <a:gd name="T2" fmla="*/ 1609 w 1846"/>
                <a:gd name="T3" fmla="*/ 47 h 1340"/>
                <a:gd name="T4" fmla="*/ 1771 w 1846"/>
                <a:gd name="T5" fmla="*/ 100 h 1340"/>
                <a:gd name="T6" fmla="*/ 1840 w 1846"/>
                <a:gd name="T7" fmla="*/ 191 h 1340"/>
                <a:gd name="T8" fmla="*/ 1787 w 1846"/>
                <a:gd name="T9" fmla="*/ 294 h 1340"/>
                <a:gd name="T10" fmla="*/ 1673 w 1846"/>
                <a:gd name="T11" fmla="*/ 385 h 1340"/>
                <a:gd name="T12" fmla="*/ 1560 w 1846"/>
                <a:gd name="T13" fmla="*/ 447 h 1340"/>
                <a:gd name="T14" fmla="*/ 1462 w 1846"/>
                <a:gd name="T15" fmla="*/ 498 h 1340"/>
                <a:gd name="T16" fmla="*/ 1380 w 1846"/>
                <a:gd name="T17" fmla="*/ 565 h 1340"/>
                <a:gd name="T18" fmla="*/ 1289 w 1846"/>
                <a:gd name="T19" fmla="*/ 605 h 1340"/>
                <a:gd name="T20" fmla="*/ 1198 w 1846"/>
                <a:gd name="T21" fmla="*/ 596 h 1340"/>
                <a:gd name="T22" fmla="*/ 1140 w 1846"/>
                <a:gd name="T23" fmla="*/ 527 h 1340"/>
                <a:gd name="T24" fmla="*/ 1107 w 1846"/>
                <a:gd name="T25" fmla="*/ 447 h 1340"/>
                <a:gd name="T26" fmla="*/ 1091 w 1846"/>
                <a:gd name="T27" fmla="*/ 371 h 1340"/>
                <a:gd name="T28" fmla="*/ 1091 w 1846"/>
                <a:gd name="T29" fmla="*/ 232 h 1340"/>
                <a:gd name="T30" fmla="*/ 1106 w 1846"/>
                <a:gd name="T31" fmla="*/ 129 h 1340"/>
                <a:gd name="T32" fmla="*/ 1138 w 1846"/>
                <a:gd name="T33" fmla="*/ 80 h 1340"/>
                <a:gd name="T34" fmla="*/ 1213 w 1846"/>
                <a:gd name="T35" fmla="*/ 32 h 1340"/>
                <a:gd name="T36" fmla="*/ 606 w 1846"/>
                <a:gd name="T37" fmla="*/ 0 h 1340"/>
                <a:gd name="T38" fmla="*/ 749 w 1846"/>
                <a:gd name="T39" fmla="*/ 9 h 1340"/>
                <a:gd name="T40" fmla="*/ 882 w 1846"/>
                <a:gd name="T41" fmla="*/ 45 h 1340"/>
                <a:gd name="T42" fmla="*/ 978 w 1846"/>
                <a:gd name="T43" fmla="*/ 111 h 1340"/>
                <a:gd name="T44" fmla="*/ 1018 w 1846"/>
                <a:gd name="T45" fmla="*/ 229 h 1340"/>
                <a:gd name="T46" fmla="*/ 1018 w 1846"/>
                <a:gd name="T47" fmla="*/ 401 h 1340"/>
                <a:gd name="T48" fmla="*/ 1049 w 1846"/>
                <a:gd name="T49" fmla="*/ 511 h 1340"/>
                <a:gd name="T50" fmla="*/ 1086 w 1846"/>
                <a:gd name="T51" fmla="*/ 600 h 1340"/>
                <a:gd name="T52" fmla="*/ 1071 w 1846"/>
                <a:gd name="T53" fmla="*/ 678 h 1340"/>
                <a:gd name="T54" fmla="*/ 1029 w 1846"/>
                <a:gd name="T55" fmla="*/ 731 h 1340"/>
                <a:gd name="T56" fmla="*/ 940 w 1846"/>
                <a:gd name="T57" fmla="*/ 807 h 1340"/>
                <a:gd name="T58" fmla="*/ 780 w 1846"/>
                <a:gd name="T59" fmla="*/ 907 h 1340"/>
                <a:gd name="T60" fmla="*/ 658 w 1846"/>
                <a:gd name="T61" fmla="*/ 1016 h 1340"/>
                <a:gd name="T62" fmla="*/ 564 w 1846"/>
                <a:gd name="T63" fmla="*/ 1147 h 1340"/>
                <a:gd name="T64" fmla="*/ 458 w 1846"/>
                <a:gd name="T65" fmla="*/ 1252 h 1340"/>
                <a:gd name="T66" fmla="*/ 344 w 1846"/>
                <a:gd name="T67" fmla="*/ 1320 h 1340"/>
                <a:gd name="T68" fmla="*/ 246 w 1846"/>
                <a:gd name="T69" fmla="*/ 1340 h 1340"/>
                <a:gd name="T70" fmla="*/ 169 w 1846"/>
                <a:gd name="T71" fmla="*/ 1287 h 1340"/>
                <a:gd name="T72" fmla="*/ 93 w 1846"/>
                <a:gd name="T73" fmla="*/ 1156 h 1340"/>
                <a:gd name="T74" fmla="*/ 33 w 1846"/>
                <a:gd name="T75" fmla="*/ 974 h 1340"/>
                <a:gd name="T76" fmla="*/ 2 w 1846"/>
                <a:gd name="T77" fmla="*/ 760 h 1340"/>
                <a:gd name="T78" fmla="*/ 11 w 1846"/>
                <a:gd name="T79" fmla="*/ 540 h 1340"/>
                <a:gd name="T80" fmla="*/ 77 w 1846"/>
                <a:gd name="T81" fmla="*/ 332 h 1340"/>
                <a:gd name="T82" fmla="*/ 211 w 1846"/>
                <a:gd name="T83" fmla="*/ 161 h 1340"/>
                <a:gd name="T84" fmla="*/ 364 w 1846"/>
                <a:gd name="T85" fmla="*/ 60 h 1340"/>
                <a:gd name="T86" fmla="*/ 509 w 1846"/>
                <a:gd name="T87" fmla="*/ 1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46" h="134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57" name="Freeform 9">
              <a:extLst>
                <a:ext uri="{FF2B5EF4-FFF2-40B4-BE49-F238E27FC236}">
                  <a16:creationId xmlns:a16="http://schemas.microsoft.com/office/drawing/2014/main" id="{0848B396-68B8-4DC3-8384-9BD0F7AB06AC}"/>
                </a:ext>
              </a:extLst>
            </p:cNvPr>
            <p:cNvSpPr>
              <a:spLocks/>
            </p:cNvSpPr>
            <p:nvPr/>
          </p:nvSpPr>
          <p:spPr bwMode="auto">
            <a:xfrm>
              <a:off x="7786723" y="3673701"/>
              <a:ext cx="376873" cy="385934"/>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58" name="Freeform 9">
              <a:extLst>
                <a:ext uri="{FF2B5EF4-FFF2-40B4-BE49-F238E27FC236}">
                  <a16:creationId xmlns:a16="http://schemas.microsoft.com/office/drawing/2014/main" id="{F26877FD-13B0-4406-AA98-FA49E45BEE6A}"/>
                </a:ext>
              </a:extLst>
            </p:cNvPr>
            <p:cNvSpPr>
              <a:spLocks/>
            </p:cNvSpPr>
            <p:nvPr/>
          </p:nvSpPr>
          <p:spPr bwMode="auto">
            <a:xfrm>
              <a:off x="6861603" y="5302628"/>
              <a:ext cx="341536" cy="348078"/>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grpSp>
      <p:pic>
        <p:nvPicPr>
          <p:cNvPr id="8" name="Espace réservé pour une image  7"/>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t="6015" b="6015"/>
          <a:stretch>
            <a:fillRect/>
          </a:stretch>
        </p:blipFill>
        <p:spPr>
          <a:xfrm>
            <a:off x="1105000" y="2251437"/>
            <a:ext cx="4144226" cy="2460474"/>
          </a:xfrm>
        </p:spPr>
      </p:pic>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4409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4590</TotalTime>
  <Words>433</Words>
  <Application>Microsoft Office PowerPoint</Application>
  <PresentationFormat>Grand écran</PresentationFormat>
  <Paragraphs>63</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11</vt:i4>
      </vt:variant>
    </vt:vector>
  </HeadingPairs>
  <TitlesOfParts>
    <vt:vector size="20" baseType="lpstr">
      <vt:lpstr>Aharoni</vt:lpstr>
      <vt:lpstr>Arial</vt:lpstr>
      <vt:lpstr>Arial Unicode MS</vt:lpstr>
      <vt:lpstr>Calibri</vt:lpstr>
      <vt:lpstr>Franklin Gothic Heavy</vt:lpstr>
      <vt:lpstr>Verdana</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Youcode</cp:lastModifiedBy>
  <cp:revision>123</cp:revision>
  <dcterms:created xsi:type="dcterms:W3CDTF">2018-04-24T17:14:44Z</dcterms:created>
  <dcterms:modified xsi:type="dcterms:W3CDTF">2021-08-23T12:03:16Z</dcterms:modified>
</cp:coreProperties>
</file>