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1" r:id="rId8"/>
    <p:sldId id="265" r:id="rId9"/>
    <p:sldId id="260" r:id="rId10"/>
    <p:sldId id="268" r:id="rId11"/>
    <p:sldId id="269" r:id="rId12"/>
    <p:sldId id="270" r:id="rId13"/>
    <p:sldId id="25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170F6-4565-416A-BBC4-DD731243EEC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EF3B62-6605-46D0-B4CA-C7794FCB9DF8}">
      <dgm:prSet custT="1"/>
      <dgm:spPr/>
      <dgm:t>
        <a:bodyPr/>
        <a:lstStyle/>
        <a:p>
          <a:r>
            <a:rPr lang="fr-CA" sz="3200" dirty="0"/>
            <a:t>1. Objectif</a:t>
          </a:r>
          <a:endParaRPr lang="en-US" sz="3200" dirty="0"/>
        </a:p>
      </dgm:t>
    </dgm:pt>
    <dgm:pt modelId="{7DF30B3B-200B-4F00-A8F2-F9D7A468232E}" type="parTrans" cxnId="{4F5F1CE4-6813-4C9F-91F6-81CDF0CFE790}">
      <dgm:prSet/>
      <dgm:spPr/>
      <dgm:t>
        <a:bodyPr/>
        <a:lstStyle/>
        <a:p>
          <a:endParaRPr lang="en-US"/>
        </a:p>
      </dgm:t>
    </dgm:pt>
    <dgm:pt modelId="{889D4590-286C-4915-9CCA-A535A2E43CBC}" type="sibTrans" cxnId="{4F5F1CE4-6813-4C9F-91F6-81CDF0CFE790}">
      <dgm:prSet/>
      <dgm:spPr/>
      <dgm:t>
        <a:bodyPr/>
        <a:lstStyle/>
        <a:p>
          <a:endParaRPr lang="en-US"/>
        </a:p>
      </dgm:t>
    </dgm:pt>
    <dgm:pt modelId="{8AED2BCE-4B16-4C35-BEBB-0CD372248AF6}">
      <dgm:prSet custT="1"/>
      <dgm:spPr/>
      <dgm:t>
        <a:bodyPr/>
        <a:lstStyle/>
        <a:p>
          <a:r>
            <a:rPr lang="fr-CA" sz="3200" dirty="0"/>
            <a:t>2. Fonctionnement</a:t>
          </a:r>
          <a:endParaRPr lang="en-US" sz="3200" dirty="0"/>
        </a:p>
      </dgm:t>
    </dgm:pt>
    <dgm:pt modelId="{0D36FF37-4D72-466D-904C-F193B8A9DB24}" type="parTrans" cxnId="{85A663CC-96AE-47A7-8B87-EF082141F498}">
      <dgm:prSet/>
      <dgm:spPr/>
      <dgm:t>
        <a:bodyPr/>
        <a:lstStyle/>
        <a:p>
          <a:endParaRPr lang="en-US"/>
        </a:p>
      </dgm:t>
    </dgm:pt>
    <dgm:pt modelId="{B8EE60C9-BA2C-4A73-B33A-CFC943341757}" type="sibTrans" cxnId="{85A663CC-96AE-47A7-8B87-EF082141F498}">
      <dgm:prSet/>
      <dgm:spPr/>
      <dgm:t>
        <a:bodyPr/>
        <a:lstStyle/>
        <a:p>
          <a:endParaRPr lang="en-US"/>
        </a:p>
      </dgm:t>
    </dgm:pt>
    <dgm:pt modelId="{DB988C01-32C2-4F8D-B41E-8115FE074DBD}">
      <dgm:prSet custT="1"/>
      <dgm:spPr/>
      <dgm:t>
        <a:bodyPr/>
        <a:lstStyle/>
        <a:p>
          <a:r>
            <a:rPr lang="fr-CA" sz="3200" dirty="0"/>
            <a:t>3. Scénario</a:t>
          </a:r>
          <a:endParaRPr lang="en-US" sz="3200" dirty="0"/>
        </a:p>
      </dgm:t>
    </dgm:pt>
    <dgm:pt modelId="{2492007F-6141-48DB-930A-FC18BF3050AF}" type="parTrans" cxnId="{0D10DB68-DD06-4017-A810-19D5FB87A30B}">
      <dgm:prSet/>
      <dgm:spPr/>
      <dgm:t>
        <a:bodyPr/>
        <a:lstStyle/>
        <a:p>
          <a:endParaRPr lang="en-US"/>
        </a:p>
      </dgm:t>
    </dgm:pt>
    <dgm:pt modelId="{F00F6E9D-320F-4EA5-B0A9-AB8255999F2B}" type="sibTrans" cxnId="{0D10DB68-DD06-4017-A810-19D5FB87A30B}">
      <dgm:prSet/>
      <dgm:spPr/>
      <dgm:t>
        <a:bodyPr/>
        <a:lstStyle/>
        <a:p>
          <a:endParaRPr lang="en-US"/>
        </a:p>
      </dgm:t>
    </dgm:pt>
    <dgm:pt modelId="{9BF77F98-9C33-438C-B7AE-0D3DE3B9F403}">
      <dgm:prSet custT="1"/>
      <dgm:spPr/>
      <dgm:t>
        <a:bodyPr/>
        <a:lstStyle/>
        <a:p>
          <a:r>
            <a:rPr lang="fr-CA" sz="3200" dirty="0"/>
            <a:t>4. Démonstration</a:t>
          </a:r>
          <a:endParaRPr lang="en-US" sz="3200" dirty="0"/>
        </a:p>
      </dgm:t>
    </dgm:pt>
    <dgm:pt modelId="{BBA88DF2-C974-4B5A-9CD7-B61EB7440531}" type="parTrans" cxnId="{80D3782E-B151-463A-BB8A-FF0F1DBD6D04}">
      <dgm:prSet/>
      <dgm:spPr/>
      <dgm:t>
        <a:bodyPr/>
        <a:lstStyle/>
        <a:p>
          <a:endParaRPr lang="en-US"/>
        </a:p>
      </dgm:t>
    </dgm:pt>
    <dgm:pt modelId="{61C3C736-23A5-4683-A69C-FECE8B2669D0}" type="sibTrans" cxnId="{80D3782E-B151-463A-BB8A-FF0F1DBD6D04}">
      <dgm:prSet/>
      <dgm:spPr/>
      <dgm:t>
        <a:bodyPr/>
        <a:lstStyle/>
        <a:p>
          <a:endParaRPr lang="en-US"/>
        </a:p>
      </dgm:t>
    </dgm:pt>
    <dgm:pt modelId="{CD3971DE-A72F-4B30-91B5-D47E6DC3743C}">
      <dgm:prSet custT="1"/>
      <dgm:spPr/>
      <dgm:t>
        <a:bodyPr/>
        <a:lstStyle/>
        <a:p>
          <a:r>
            <a:rPr lang="fr-CA" sz="3200" dirty="0"/>
            <a:t>5. Conclusion</a:t>
          </a:r>
          <a:endParaRPr lang="en-US" sz="3200" dirty="0"/>
        </a:p>
      </dgm:t>
    </dgm:pt>
    <dgm:pt modelId="{B304E8E3-D285-4912-9733-1088A5D3DE95}" type="parTrans" cxnId="{CC912B09-B766-43C1-AB4A-D8C647CCBCC2}">
      <dgm:prSet/>
      <dgm:spPr/>
      <dgm:t>
        <a:bodyPr/>
        <a:lstStyle/>
        <a:p>
          <a:endParaRPr lang="en-US"/>
        </a:p>
      </dgm:t>
    </dgm:pt>
    <dgm:pt modelId="{E1056315-DA96-4656-AA6A-9C387AB2D3DA}" type="sibTrans" cxnId="{CC912B09-B766-43C1-AB4A-D8C647CCBCC2}">
      <dgm:prSet/>
      <dgm:spPr/>
      <dgm:t>
        <a:bodyPr/>
        <a:lstStyle/>
        <a:p>
          <a:endParaRPr lang="en-US"/>
        </a:p>
      </dgm:t>
    </dgm:pt>
    <dgm:pt modelId="{A9D0A03E-0FDD-4E37-A12E-835382137725}" type="pres">
      <dgm:prSet presAssocID="{3FF170F6-4565-416A-BBC4-DD731243EECE}" presName="vert0" presStyleCnt="0">
        <dgm:presLayoutVars>
          <dgm:dir/>
          <dgm:animOne val="branch"/>
          <dgm:animLvl val="lvl"/>
        </dgm:presLayoutVars>
      </dgm:prSet>
      <dgm:spPr/>
    </dgm:pt>
    <dgm:pt modelId="{A5BA8AD3-6551-46E8-B25E-36C5F62ADB59}" type="pres">
      <dgm:prSet presAssocID="{CCEF3B62-6605-46D0-B4CA-C7794FCB9DF8}" presName="thickLine" presStyleLbl="alignNode1" presStyleIdx="0" presStyleCnt="5"/>
      <dgm:spPr/>
    </dgm:pt>
    <dgm:pt modelId="{6B99508A-D397-45FB-BA0D-063871D3373B}" type="pres">
      <dgm:prSet presAssocID="{CCEF3B62-6605-46D0-B4CA-C7794FCB9DF8}" presName="horz1" presStyleCnt="0"/>
      <dgm:spPr/>
    </dgm:pt>
    <dgm:pt modelId="{00BD214C-7149-49D6-B029-57A781C0F7B9}" type="pres">
      <dgm:prSet presAssocID="{CCEF3B62-6605-46D0-B4CA-C7794FCB9DF8}" presName="tx1" presStyleLbl="revTx" presStyleIdx="0" presStyleCnt="5"/>
      <dgm:spPr/>
    </dgm:pt>
    <dgm:pt modelId="{24156112-E577-4243-AFE5-4E909897DF6C}" type="pres">
      <dgm:prSet presAssocID="{CCEF3B62-6605-46D0-B4CA-C7794FCB9DF8}" presName="vert1" presStyleCnt="0"/>
      <dgm:spPr/>
    </dgm:pt>
    <dgm:pt modelId="{D0333C70-B98B-4221-93FE-9388CABD2F73}" type="pres">
      <dgm:prSet presAssocID="{8AED2BCE-4B16-4C35-BEBB-0CD372248AF6}" presName="thickLine" presStyleLbl="alignNode1" presStyleIdx="1" presStyleCnt="5"/>
      <dgm:spPr/>
    </dgm:pt>
    <dgm:pt modelId="{E25CD4A8-DF05-4B64-AEA1-5DEF6D49A197}" type="pres">
      <dgm:prSet presAssocID="{8AED2BCE-4B16-4C35-BEBB-0CD372248AF6}" presName="horz1" presStyleCnt="0"/>
      <dgm:spPr/>
    </dgm:pt>
    <dgm:pt modelId="{38D5EDD4-A173-4B80-A342-9D383F60CE05}" type="pres">
      <dgm:prSet presAssocID="{8AED2BCE-4B16-4C35-BEBB-0CD372248AF6}" presName="tx1" presStyleLbl="revTx" presStyleIdx="1" presStyleCnt="5"/>
      <dgm:spPr/>
    </dgm:pt>
    <dgm:pt modelId="{7E350FD4-3B6C-4144-99EF-5DB9219A2759}" type="pres">
      <dgm:prSet presAssocID="{8AED2BCE-4B16-4C35-BEBB-0CD372248AF6}" presName="vert1" presStyleCnt="0"/>
      <dgm:spPr/>
    </dgm:pt>
    <dgm:pt modelId="{E821473F-8AA9-4DC5-8B0B-54551D55DB58}" type="pres">
      <dgm:prSet presAssocID="{DB988C01-32C2-4F8D-B41E-8115FE074DBD}" presName="thickLine" presStyleLbl="alignNode1" presStyleIdx="2" presStyleCnt="5"/>
      <dgm:spPr/>
    </dgm:pt>
    <dgm:pt modelId="{B7E41BB9-402F-4AE3-8DB4-A11BBDBA2B85}" type="pres">
      <dgm:prSet presAssocID="{DB988C01-32C2-4F8D-B41E-8115FE074DBD}" presName="horz1" presStyleCnt="0"/>
      <dgm:spPr/>
    </dgm:pt>
    <dgm:pt modelId="{98E9C4C1-9433-4456-8F36-CF884DB90A8F}" type="pres">
      <dgm:prSet presAssocID="{DB988C01-32C2-4F8D-B41E-8115FE074DBD}" presName="tx1" presStyleLbl="revTx" presStyleIdx="2" presStyleCnt="5"/>
      <dgm:spPr/>
    </dgm:pt>
    <dgm:pt modelId="{30741BDF-1EB3-4A61-8A77-9D1F1064F1FA}" type="pres">
      <dgm:prSet presAssocID="{DB988C01-32C2-4F8D-B41E-8115FE074DBD}" presName="vert1" presStyleCnt="0"/>
      <dgm:spPr/>
    </dgm:pt>
    <dgm:pt modelId="{06844622-F100-4A46-B2BD-3E7E179EF5C1}" type="pres">
      <dgm:prSet presAssocID="{9BF77F98-9C33-438C-B7AE-0D3DE3B9F403}" presName="thickLine" presStyleLbl="alignNode1" presStyleIdx="3" presStyleCnt="5"/>
      <dgm:spPr/>
    </dgm:pt>
    <dgm:pt modelId="{4A7CD0C6-DA11-4EF2-A17E-19ED18058F90}" type="pres">
      <dgm:prSet presAssocID="{9BF77F98-9C33-438C-B7AE-0D3DE3B9F403}" presName="horz1" presStyleCnt="0"/>
      <dgm:spPr/>
    </dgm:pt>
    <dgm:pt modelId="{38926602-8AB7-4918-BDF5-04D055DE7BCC}" type="pres">
      <dgm:prSet presAssocID="{9BF77F98-9C33-438C-B7AE-0D3DE3B9F403}" presName="tx1" presStyleLbl="revTx" presStyleIdx="3" presStyleCnt="5"/>
      <dgm:spPr/>
    </dgm:pt>
    <dgm:pt modelId="{AA6A176F-E47B-4D41-82F4-EFB18F24E167}" type="pres">
      <dgm:prSet presAssocID="{9BF77F98-9C33-438C-B7AE-0D3DE3B9F403}" presName="vert1" presStyleCnt="0"/>
      <dgm:spPr/>
    </dgm:pt>
    <dgm:pt modelId="{B0BC1FBA-3724-44CB-9F67-291A6EA41569}" type="pres">
      <dgm:prSet presAssocID="{CD3971DE-A72F-4B30-91B5-D47E6DC3743C}" presName="thickLine" presStyleLbl="alignNode1" presStyleIdx="4" presStyleCnt="5"/>
      <dgm:spPr/>
    </dgm:pt>
    <dgm:pt modelId="{64DDDEB4-45C6-40DE-BD21-5E16C11FC1B4}" type="pres">
      <dgm:prSet presAssocID="{CD3971DE-A72F-4B30-91B5-D47E6DC3743C}" presName="horz1" presStyleCnt="0"/>
      <dgm:spPr/>
    </dgm:pt>
    <dgm:pt modelId="{E2B24DBC-A5E3-4EE6-A9D6-99AEFC404168}" type="pres">
      <dgm:prSet presAssocID="{CD3971DE-A72F-4B30-91B5-D47E6DC3743C}" presName="tx1" presStyleLbl="revTx" presStyleIdx="4" presStyleCnt="5"/>
      <dgm:spPr/>
    </dgm:pt>
    <dgm:pt modelId="{4B3530C5-DEC1-4C58-8B05-777B3FF7CE07}" type="pres">
      <dgm:prSet presAssocID="{CD3971DE-A72F-4B30-91B5-D47E6DC3743C}" presName="vert1" presStyleCnt="0"/>
      <dgm:spPr/>
    </dgm:pt>
  </dgm:ptLst>
  <dgm:cxnLst>
    <dgm:cxn modelId="{CC912B09-B766-43C1-AB4A-D8C647CCBCC2}" srcId="{3FF170F6-4565-416A-BBC4-DD731243EECE}" destId="{CD3971DE-A72F-4B30-91B5-D47E6DC3743C}" srcOrd="4" destOrd="0" parTransId="{B304E8E3-D285-4912-9733-1088A5D3DE95}" sibTransId="{E1056315-DA96-4656-AA6A-9C387AB2D3DA}"/>
    <dgm:cxn modelId="{50FFF31F-1A5C-4803-92DE-B7123759C3FD}" type="presOf" srcId="{CD3971DE-A72F-4B30-91B5-D47E6DC3743C}" destId="{E2B24DBC-A5E3-4EE6-A9D6-99AEFC404168}" srcOrd="0" destOrd="0" presId="urn:microsoft.com/office/officeart/2008/layout/LinedList"/>
    <dgm:cxn modelId="{6248D228-12AC-45AF-A22B-F6AE8A63BB34}" type="presOf" srcId="{CCEF3B62-6605-46D0-B4CA-C7794FCB9DF8}" destId="{00BD214C-7149-49D6-B029-57A781C0F7B9}" srcOrd="0" destOrd="0" presId="urn:microsoft.com/office/officeart/2008/layout/LinedList"/>
    <dgm:cxn modelId="{80D3782E-B151-463A-BB8A-FF0F1DBD6D04}" srcId="{3FF170F6-4565-416A-BBC4-DD731243EECE}" destId="{9BF77F98-9C33-438C-B7AE-0D3DE3B9F403}" srcOrd="3" destOrd="0" parTransId="{BBA88DF2-C974-4B5A-9CD7-B61EB7440531}" sibTransId="{61C3C736-23A5-4683-A69C-FECE8B2669D0}"/>
    <dgm:cxn modelId="{11434333-01ED-47D8-AE4A-2D0E1F1C983D}" type="presOf" srcId="{3FF170F6-4565-416A-BBC4-DD731243EECE}" destId="{A9D0A03E-0FDD-4E37-A12E-835382137725}" srcOrd="0" destOrd="0" presId="urn:microsoft.com/office/officeart/2008/layout/LinedList"/>
    <dgm:cxn modelId="{B4F36043-119B-4D10-9126-2442EDB0A04F}" type="presOf" srcId="{9BF77F98-9C33-438C-B7AE-0D3DE3B9F403}" destId="{38926602-8AB7-4918-BDF5-04D055DE7BCC}" srcOrd="0" destOrd="0" presId="urn:microsoft.com/office/officeart/2008/layout/LinedList"/>
    <dgm:cxn modelId="{26311D65-0F11-4549-9C34-7EB7759CF2C1}" type="presOf" srcId="{8AED2BCE-4B16-4C35-BEBB-0CD372248AF6}" destId="{38D5EDD4-A173-4B80-A342-9D383F60CE05}" srcOrd="0" destOrd="0" presId="urn:microsoft.com/office/officeart/2008/layout/LinedList"/>
    <dgm:cxn modelId="{0D10DB68-DD06-4017-A810-19D5FB87A30B}" srcId="{3FF170F6-4565-416A-BBC4-DD731243EECE}" destId="{DB988C01-32C2-4F8D-B41E-8115FE074DBD}" srcOrd="2" destOrd="0" parTransId="{2492007F-6141-48DB-930A-FC18BF3050AF}" sibTransId="{F00F6E9D-320F-4EA5-B0A9-AB8255999F2B}"/>
    <dgm:cxn modelId="{83DC687D-8AA6-434C-8548-755D5FFD7834}" type="presOf" srcId="{DB988C01-32C2-4F8D-B41E-8115FE074DBD}" destId="{98E9C4C1-9433-4456-8F36-CF884DB90A8F}" srcOrd="0" destOrd="0" presId="urn:microsoft.com/office/officeart/2008/layout/LinedList"/>
    <dgm:cxn modelId="{85A663CC-96AE-47A7-8B87-EF082141F498}" srcId="{3FF170F6-4565-416A-BBC4-DD731243EECE}" destId="{8AED2BCE-4B16-4C35-BEBB-0CD372248AF6}" srcOrd="1" destOrd="0" parTransId="{0D36FF37-4D72-466D-904C-F193B8A9DB24}" sibTransId="{B8EE60C9-BA2C-4A73-B33A-CFC943341757}"/>
    <dgm:cxn modelId="{4F5F1CE4-6813-4C9F-91F6-81CDF0CFE790}" srcId="{3FF170F6-4565-416A-BBC4-DD731243EECE}" destId="{CCEF3B62-6605-46D0-B4CA-C7794FCB9DF8}" srcOrd="0" destOrd="0" parTransId="{7DF30B3B-200B-4F00-A8F2-F9D7A468232E}" sibTransId="{889D4590-286C-4915-9CCA-A535A2E43CBC}"/>
    <dgm:cxn modelId="{8F106A59-C210-4DF1-B0CC-6D6B4D617903}" type="presParOf" srcId="{A9D0A03E-0FDD-4E37-A12E-835382137725}" destId="{A5BA8AD3-6551-46E8-B25E-36C5F62ADB59}" srcOrd="0" destOrd="0" presId="urn:microsoft.com/office/officeart/2008/layout/LinedList"/>
    <dgm:cxn modelId="{33A48080-41C5-4268-9AAD-8C1103CD16B4}" type="presParOf" srcId="{A9D0A03E-0FDD-4E37-A12E-835382137725}" destId="{6B99508A-D397-45FB-BA0D-063871D3373B}" srcOrd="1" destOrd="0" presId="urn:microsoft.com/office/officeart/2008/layout/LinedList"/>
    <dgm:cxn modelId="{575280C9-E495-49F3-BC41-D51D20A0041F}" type="presParOf" srcId="{6B99508A-D397-45FB-BA0D-063871D3373B}" destId="{00BD214C-7149-49D6-B029-57A781C0F7B9}" srcOrd="0" destOrd="0" presId="urn:microsoft.com/office/officeart/2008/layout/LinedList"/>
    <dgm:cxn modelId="{CACF2A73-CD7C-4B32-9A40-3AB6BC4272B0}" type="presParOf" srcId="{6B99508A-D397-45FB-BA0D-063871D3373B}" destId="{24156112-E577-4243-AFE5-4E909897DF6C}" srcOrd="1" destOrd="0" presId="urn:microsoft.com/office/officeart/2008/layout/LinedList"/>
    <dgm:cxn modelId="{B388FD62-715A-49C1-8150-D3BDCD8D02BA}" type="presParOf" srcId="{A9D0A03E-0FDD-4E37-A12E-835382137725}" destId="{D0333C70-B98B-4221-93FE-9388CABD2F73}" srcOrd="2" destOrd="0" presId="urn:microsoft.com/office/officeart/2008/layout/LinedList"/>
    <dgm:cxn modelId="{D8F46017-AFD9-4EE6-B620-0BA2BAF543E1}" type="presParOf" srcId="{A9D0A03E-0FDD-4E37-A12E-835382137725}" destId="{E25CD4A8-DF05-4B64-AEA1-5DEF6D49A197}" srcOrd="3" destOrd="0" presId="urn:microsoft.com/office/officeart/2008/layout/LinedList"/>
    <dgm:cxn modelId="{AC9D16FA-8392-440D-AEBD-32BE2C0137DD}" type="presParOf" srcId="{E25CD4A8-DF05-4B64-AEA1-5DEF6D49A197}" destId="{38D5EDD4-A173-4B80-A342-9D383F60CE05}" srcOrd="0" destOrd="0" presId="urn:microsoft.com/office/officeart/2008/layout/LinedList"/>
    <dgm:cxn modelId="{7A85BB1E-EFB6-430E-8806-25B4D0E5D23E}" type="presParOf" srcId="{E25CD4A8-DF05-4B64-AEA1-5DEF6D49A197}" destId="{7E350FD4-3B6C-4144-99EF-5DB9219A2759}" srcOrd="1" destOrd="0" presId="urn:microsoft.com/office/officeart/2008/layout/LinedList"/>
    <dgm:cxn modelId="{F33B3809-84FF-4A08-ADC0-F61C0FE8D570}" type="presParOf" srcId="{A9D0A03E-0FDD-4E37-A12E-835382137725}" destId="{E821473F-8AA9-4DC5-8B0B-54551D55DB58}" srcOrd="4" destOrd="0" presId="urn:microsoft.com/office/officeart/2008/layout/LinedList"/>
    <dgm:cxn modelId="{3CF2BC5F-4613-482A-A379-C04388561F3F}" type="presParOf" srcId="{A9D0A03E-0FDD-4E37-A12E-835382137725}" destId="{B7E41BB9-402F-4AE3-8DB4-A11BBDBA2B85}" srcOrd="5" destOrd="0" presId="urn:microsoft.com/office/officeart/2008/layout/LinedList"/>
    <dgm:cxn modelId="{01593345-0A24-4072-AC8D-F83653224353}" type="presParOf" srcId="{B7E41BB9-402F-4AE3-8DB4-A11BBDBA2B85}" destId="{98E9C4C1-9433-4456-8F36-CF884DB90A8F}" srcOrd="0" destOrd="0" presId="urn:microsoft.com/office/officeart/2008/layout/LinedList"/>
    <dgm:cxn modelId="{8009485D-14CF-4A60-8EAB-F65049FE9C19}" type="presParOf" srcId="{B7E41BB9-402F-4AE3-8DB4-A11BBDBA2B85}" destId="{30741BDF-1EB3-4A61-8A77-9D1F1064F1FA}" srcOrd="1" destOrd="0" presId="urn:microsoft.com/office/officeart/2008/layout/LinedList"/>
    <dgm:cxn modelId="{63F34124-DC73-4E14-BE42-9B95A69447AE}" type="presParOf" srcId="{A9D0A03E-0FDD-4E37-A12E-835382137725}" destId="{06844622-F100-4A46-B2BD-3E7E179EF5C1}" srcOrd="6" destOrd="0" presId="urn:microsoft.com/office/officeart/2008/layout/LinedList"/>
    <dgm:cxn modelId="{AF52C5F8-50BA-44BC-81FB-47FE104B7632}" type="presParOf" srcId="{A9D0A03E-0FDD-4E37-A12E-835382137725}" destId="{4A7CD0C6-DA11-4EF2-A17E-19ED18058F90}" srcOrd="7" destOrd="0" presId="urn:microsoft.com/office/officeart/2008/layout/LinedList"/>
    <dgm:cxn modelId="{6F2EC4E4-102F-46CC-ACCB-77BB83CCBC93}" type="presParOf" srcId="{4A7CD0C6-DA11-4EF2-A17E-19ED18058F90}" destId="{38926602-8AB7-4918-BDF5-04D055DE7BCC}" srcOrd="0" destOrd="0" presId="urn:microsoft.com/office/officeart/2008/layout/LinedList"/>
    <dgm:cxn modelId="{934875F2-18FD-4AEA-AAAF-0354180261AB}" type="presParOf" srcId="{4A7CD0C6-DA11-4EF2-A17E-19ED18058F90}" destId="{AA6A176F-E47B-4D41-82F4-EFB18F24E167}" srcOrd="1" destOrd="0" presId="urn:microsoft.com/office/officeart/2008/layout/LinedList"/>
    <dgm:cxn modelId="{7EB7FD6B-A73A-4F42-A986-3C5FCB4DAA6B}" type="presParOf" srcId="{A9D0A03E-0FDD-4E37-A12E-835382137725}" destId="{B0BC1FBA-3724-44CB-9F67-291A6EA41569}" srcOrd="8" destOrd="0" presId="urn:microsoft.com/office/officeart/2008/layout/LinedList"/>
    <dgm:cxn modelId="{EE58B91F-6407-4C47-A202-EBE552A8F45D}" type="presParOf" srcId="{A9D0A03E-0FDD-4E37-A12E-835382137725}" destId="{64DDDEB4-45C6-40DE-BD21-5E16C11FC1B4}" srcOrd="9" destOrd="0" presId="urn:microsoft.com/office/officeart/2008/layout/LinedList"/>
    <dgm:cxn modelId="{B4F6EE50-8C25-432E-8301-5B1DE9D11C57}" type="presParOf" srcId="{64DDDEB4-45C6-40DE-BD21-5E16C11FC1B4}" destId="{E2B24DBC-A5E3-4EE6-A9D6-99AEFC404168}" srcOrd="0" destOrd="0" presId="urn:microsoft.com/office/officeart/2008/layout/LinedList"/>
    <dgm:cxn modelId="{437A8428-FA91-4BD4-83AA-20B8DE7AD61C}" type="presParOf" srcId="{64DDDEB4-45C6-40DE-BD21-5E16C11FC1B4}" destId="{4B3530C5-DEC1-4C58-8B05-777B3FF7CE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E477A-A990-4AD8-8E32-76E3F17EC97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D3C488-12E5-4925-9FD9-47CD70331E30}">
      <dgm:prSet custT="1"/>
      <dgm:spPr/>
      <dgm:t>
        <a:bodyPr/>
        <a:lstStyle/>
        <a:p>
          <a:r>
            <a:rPr lang="fr-CA" sz="3200" b="1" dirty="0"/>
            <a:t>1. Objectif</a:t>
          </a:r>
          <a:endParaRPr lang="en-US" sz="3200" b="1" dirty="0"/>
        </a:p>
      </dgm:t>
    </dgm:pt>
    <dgm:pt modelId="{EDD43417-2638-4313-9FA7-A524A1A71FA0}" type="parTrans" cxnId="{BAAD2022-CEEB-4FB8-A76A-A2D62517ED3A}">
      <dgm:prSet/>
      <dgm:spPr/>
      <dgm:t>
        <a:bodyPr/>
        <a:lstStyle/>
        <a:p>
          <a:endParaRPr lang="en-US"/>
        </a:p>
      </dgm:t>
    </dgm:pt>
    <dgm:pt modelId="{3F59BF55-EB74-492A-9064-ACF07EB1643A}" type="sibTrans" cxnId="{BAAD2022-CEEB-4FB8-A76A-A2D62517ED3A}">
      <dgm:prSet/>
      <dgm:spPr/>
      <dgm:t>
        <a:bodyPr/>
        <a:lstStyle/>
        <a:p>
          <a:endParaRPr lang="en-US"/>
        </a:p>
      </dgm:t>
    </dgm:pt>
    <dgm:pt modelId="{B08318C0-C40A-475C-BBBC-F20668453491}">
      <dgm:prSet custT="1"/>
      <dgm:spPr/>
      <dgm:t>
        <a:bodyPr/>
        <a:lstStyle/>
        <a:p>
          <a:r>
            <a:rPr lang="fr-CA" sz="3200" dirty="0"/>
            <a:t>2. Fonctionnement</a:t>
          </a:r>
          <a:endParaRPr lang="en-US" sz="3200" dirty="0"/>
        </a:p>
      </dgm:t>
    </dgm:pt>
    <dgm:pt modelId="{EEAB626B-6636-493C-AE78-336BC951E3EA}" type="parTrans" cxnId="{ED008BD8-0270-451C-9F78-8622BC51F174}">
      <dgm:prSet/>
      <dgm:spPr/>
      <dgm:t>
        <a:bodyPr/>
        <a:lstStyle/>
        <a:p>
          <a:endParaRPr lang="en-US"/>
        </a:p>
      </dgm:t>
    </dgm:pt>
    <dgm:pt modelId="{D0DCD3BA-CE7E-4175-910B-953B64372A8A}" type="sibTrans" cxnId="{ED008BD8-0270-451C-9F78-8622BC51F174}">
      <dgm:prSet/>
      <dgm:spPr/>
      <dgm:t>
        <a:bodyPr/>
        <a:lstStyle/>
        <a:p>
          <a:endParaRPr lang="en-US"/>
        </a:p>
      </dgm:t>
    </dgm:pt>
    <dgm:pt modelId="{7CDAC873-6280-444E-95BD-69B33777FF96}">
      <dgm:prSet custT="1"/>
      <dgm:spPr/>
      <dgm:t>
        <a:bodyPr/>
        <a:lstStyle/>
        <a:p>
          <a:r>
            <a:rPr lang="fr-CA" sz="3200" dirty="0"/>
            <a:t>3. Scénario</a:t>
          </a:r>
          <a:endParaRPr lang="en-US" sz="3200" dirty="0"/>
        </a:p>
      </dgm:t>
    </dgm:pt>
    <dgm:pt modelId="{9DAE39D2-112A-4897-85D1-FFCFFC11B964}" type="parTrans" cxnId="{4D7056BA-4FEA-4121-9685-F51833129666}">
      <dgm:prSet/>
      <dgm:spPr/>
      <dgm:t>
        <a:bodyPr/>
        <a:lstStyle/>
        <a:p>
          <a:endParaRPr lang="en-US"/>
        </a:p>
      </dgm:t>
    </dgm:pt>
    <dgm:pt modelId="{114585BD-A400-442A-A5F7-D7909A4323B8}" type="sibTrans" cxnId="{4D7056BA-4FEA-4121-9685-F51833129666}">
      <dgm:prSet/>
      <dgm:spPr/>
      <dgm:t>
        <a:bodyPr/>
        <a:lstStyle/>
        <a:p>
          <a:endParaRPr lang="en-US"/>
        </a:p>
      </dgm:t>
    </dgm:pt>
    <dgm:pt modelId="{D32D3609-F47D-4BCB-82DA-B32C1A80FBC4}">
      <dgm:prSet custT="1"/>
      <dgm:spPr/>
      <dgm:t>
        <a:bodyPr/>
        <a:lstStyle/>
        <a:p>
          <a:r>
            <a:rPr lang="fr-CA" sz="3200" dirty="0"/>
            <a:t>4. Démonstration</a:t>
          </a:r>
          <a:endParaRPr lang="en-US" sz="3200" dirty="0"/>
        </a:p>
      </dgm:t>
    </dgm:pt>
    <dgm:pt modelId="{E63B1068-E912-4C04-AEFE-D180538369C0}" type="parTrans" cxnId="{CF608043-E314-46E5-B782-D8D178BF7B26}">
      <dgm:prSet/>
      <dgm:spPr/>
      <dgm:t>
        <a:bodyPr/>
        <a:lstStyle/>
        <a:p>
          <a:endParaRPr lang="en-US"/>
        </a:p>
      </dgm:t>
    </dgm:pt>
    <dgm:pt modelId="{F89DE900-B2E9-4A1D-AE71-B3494384150A}" type="sibTrans" cxnId="{CF608043-E314-46E5-B782-D8D178BF7B26}">
      <dgm:prSet/>
      <dgm:spPr/>
      <dgm:t>
        <a:bodyPr/>
        <a:lstStyle/>
        <a:p>
          <a:endParaRPr lang="en-US"/>
        </a:p>
      </dgm:t>
    </dgm:pt>
    <dgm:pt modelId="{E96AD554-BF5F-4E77-A323-862344126423}">
      <dgm:prSet custT="1"/>
      <dgm:spPr/>
      <dgm:t>
        <a:bodyPr/>
        <a:lstStyle/>
        <a:p>
          <a:r>
            <a:rPr lang="fr-CA" sz="3200" dirty="0"/>
            <a:t>5. Conclusion</a:t>
          </a:r>
          <a:endParaRPr lang="en-US" sz="3200" dirty="0"/>
        </a:p>
      </dgm:t>
    </dgm:pt>
    <dgm:pt modelId="{49E3ACA2-3CCC-4084-8439-5CE5378F5CAE}" type="parTrans" cxnId="{28AC09D8-C2EC-46B5-A5D3-02544F538E16}">
      <dgm:prSet/>
      <dgm:spPr/>
      <dgm:t>
        <a:bodyPr/>
        <a:lstStyle/>
        <a:p>
          <a:endParaRPr lang="en-US"/>
        </a:p>
      </dgm:t>
    </dgm:pt>
    <dgm:pt modelId="{AE138400-B945-450D-8FEE-9AD7E071E5E7}" type="sibTrans" cxnId="{28AC09D8-C2EC-46B5-A5D3-02544F538E16}">
      <dgm:prSet/>
      <dgm:spPr/>
      <dgm:t>
        <a:bodyPr/>
        <a:lstStyle/>
        <a:p>
          <a:endParaRPr lang="en-US"/>
        </a:p>
      </dgm:t>
    </dgm:pt>
    <dgm:pt modelId="{583343E5-CE3C-411A-ADA6-8327E94E4362}" type="pres">
      <dgm:prSet presAssocID="{C8EE477A-A990-4AD8-8E32-76E3F17EC977}" presName="vert0" presStyleCnt="0">
        <dgm:presLayoutVars>
          <dgm:dir/>
          <dgm:animOne val="branch"/>
          <dgm:animLvl val="lvl"/>
        </dgm:presLayoutVars>
      </dgm:prSet>
      <dgm:spPr/>
    </dgm:pt>
    <dgm:pt modelId="{39309DB6-E1EC-4309-9430-1168428E3287}" type="pres">
      <dgm:prSet presAssocID="{F2D3C488-12E5-4925-9FD9-47CD70331E30}" presName="thickLine" presStyleLbl="alignNode1" presStyleIdx="0" presStyleCnt="5"/>
      <dgm:spPr/>
    </dgm:pt>
    <dgm:pt modelId="{58C8109A-4A94-4DE3-A03A-0B551DCB6A88}" type="pres">
      <dgm:prSet presAssocID="{F2D3C488-12E5-4925-9FD9-47CD70331E30}" presName="horz1" presStyleCnt="0"/>
      <dgm:spPr/>
    </dgm:pt>
    <dgm:pt modelId="{A4D52DEE-2C5B-44B8-B451-4CB7E272D826}" type="pres">
      <dgm:prSet presAssocID="{F2D3C488-12E5-4925-9FD9-47CD70331E30}" presName="tx1" presStyleLbl="revTx" presStyleIdx="0" presStyleCnt="5"/>
      <dgm:spPr/>
    </dgm:pt>
    <dgm:pt modelId="{8D67374C-F53B-4F75-8709-6DB886B92F27}" type="pres">
      <dgm:prSet presAssocID="{F2D3C488-12E5-4925-9FD9-47CD70331E30}" presName="vert1" presStyleCnt="0"/>
      <dgm:spPr/>
    </dgm:pt>
    <dgm:pt modelId="{BAFD6B1B-C35B-4C28-8A5F-47AA5286717F}" type="pres">
      <dgm:prSet presAssocID="{B08318C0-C40A-475C-BBBC-F20668453491}" presName="thickLine" presStyleLbl="alignNode1" presStyleIdx="1" presStyleCnt="5"/>
      <dgm:spPr/>
    </dgm:pt>
    <dgm:pt modelId="{4ECC3E7B-25D3-4AE2-81F1-719F8B72C891}" type="pres">
      <dgm:prSet presAssocID="{B08318C0-C40A-475C-BBBC-F20668453491}" presName="horz1" presStyleCnt="0"/>
      <dgm:spPr/>
    </dgm:pt>
    <dgm:pt modelId="{6144DE4D-5F19-4C94-B149-C90D6A8D8A00}" type="pres">
      <dgm:prSet presAssocID="{B08318C0-C40A-475C-BBBC-F20668453491}" presName="tx1" presStyleLbl="revTx" presStyleIdx="1" presStyleCnt="5"/>
      <dgm:spPr/>
    </dgm:pt>
    <dgm:pt modelId="{26B4D055-4CD3-43D8-B248-31F36B70C7AB}" type="pres">
      <dgm:prSet presAssocID="{B08318C0-C40A-475C-BBBC-F20668453491}" presName="vert1" presStyleCnt="0"/>
      <dgm:spPr/>
    </dgm:pt>
    <dgm:pt modelId="{7E2B5C58-6389-4E17-AB73-B1BB994A4E39}" type="pres">
      <dgm:prSet presAssocID="{7CDAC873-6280-444E-95BD-69B33777FF96}" presName="thickLine" presStyleLbl="alignNode1" presStyleIdx="2" presStyleCnt="5"/>
      <dgm:spPr/>
    </dgm:pt>
    <dgm:pt modelId="{25DB3769-7749-4EE6-9EC5-9CFE1AEE7F7D}" type="pres">
      <dgm:prSet presAssocID="{7CDAC873-6280-444E-95BD-69B33777FF96}" presName="horz1" presStyleCnt="0"/>
      <dgm:spPr/>
    </dgm:pt>
    <dgm:pt modelId="{D440DF36-56E7-4569-8E37-00BA3E6C5059}" type="pres">
      <dgm:prSet presAssocID="{7CDAC873-6280-444E-95BD-69B33777FF96}" presName="tx1" presStyleLbl="revTx" presStyleIdx="2" presStyleCnt="5"/>
      <dgm:spPr/>
    </dgm:pt>
    <dgm:pt modelId="{CAC6515D-A056-43B8-8D75-24C49E2D1759}" type="pres">
      <dgm:prSet presAssocID="{7CDAC873-6280-444E-95BD-69B33777FF96}" presName="vert1" presStyleCnt="0"/>
      <dgm:spPr/>
    </dgm:pt>
    <dgm:pt modelId="{0275C563-983B-4DD8-8B45-04F4B515E513}" type="pres">
      <dgm:prSet presAssocID="{D32D3609-F47D-4BCB-82DA-B32C1A80FBC4}" presName="thickLine" presStyleLbl="alignNode1" presStyleIdx="3" presStyleCnt="5"/>
      <dgm:spPr/>
    </dgm:pt>
    <dgm:pt modelId="{FED932E4-0C82-4D1D-B30F-2A600355CD83}" type="pres">
      <dgm:prSet presAssocID="{D32D3609-F47D-4BCB-82DA-B32C1A80FBC4}" presName="horz1" presStyleCnt="0"/>
      <dgm:spPr/>
    </dgm:pt>
    <dgm:pt modelId="{21DD86ED-102A-47B6-B7B7-824DDD89E6F3}" type="pres">
      <dgm:prSet presAssocID="{D32D3609-F47D-4BCB-82DA-B32C1A80FBC4}" presName="tx1" presStyleLbl="revTx" presStyleIdx="3" presStyleCnt="5"/>
      <dgm:spPr/>
    </dgm:pt>
    <dgm:pt modelId="{E0B9307E-E29E-4543-B354-52A370FCEA69}" type="pres">
      <dgm:prSet presAssocID="{D32D3609-F47D-4BCB-82DA-B32C1A80FBC4}" presName="vert1" presStyleCnt="0"/>
      <dgm:spPr/>
    </dgm:pt>
    <dgm:pt modelId="{D8557F10-4211-4F90-9454-353CA92067E3}" type="pres">
      <dgm:prSet presAssocID="{E96AD554-BF5F-4E77-A323-862344126423}" presName="thickLine" presStyleLbl="alignNode1" presStyleIdx="4" presStyleCnt="5"/>
      <dgm:spPr/>
    </dgm:pt>
    <dgm:pt modelId="{88A06C7F-6AE7-45A9-9201-DDDC8C05E732}" type="pres">
      <dgm:prSet presAssocID="{E96AD554-BF5F-4E77-A323-862344126423}" presName="horz1" presStyleCnt="0"/>
      <dgm:spPr/>
    </dgm:pt>
    <dgm:pt modelId="{176B26FE-8D91-4229-B192-C67851FD8F4C}" type="pres">
      <dgm:prSet presAssocID="{E96AD554-BF5F-4E77-A323-862344126423}" presName="tx1" presStyleLbl="revTx" presStyleIdx="4" presStyleCnt="5"/>
      <dgm:spPr/>
    </dgm:pt>
    <dgm:pt modelId="{40F5EB9A-6E34-46C3-AF95-ADE65AF162AE}" type="pres">
      <dgm:prSet presAssocID="{E96AD554-BF5F-4E77-A323-862344126423}" presName="vert1" presStyleCnt="0"/>
      <dgm:spPr/>
    </dgm:pt>
  </dgm:ptLst>
  <dgm:cxnLst>
    <dgm:cxn modelId="{C9125D0B-7A19-4788-B370-5ADBE605EA66}" type="presOf" srcId="{7CDAC873-6280-444E-95BD-69B33777FF96}" destId="{D440DF36-56E7-4569-8E37-00BA3E6C5059}" srcOrd="0" destOrd="0" presId="urn:microsoft.com/office/officeart/2008/layout/LinedList"/>
    <dgm:cxn modelId="{BAAD2022-CEEB-4FB8-A76A-A2D62517ED3A}" srcId="{C8EE477A-A990-4AD8-8E32-76E3F17EC977}" destId="{F2D3C488-12E5-4925-9FD9-47CD70331E30}" srcOrd="0" destOrd="0" parTransId="{EDD43417-2638-4313-9FA7-A524A1A71FA0}" sibTransId="{3F59BF55-EB74-492A-9064-ACF07EB1643A}"/>
    <dgm:cxn modelId="{CF608043-E314-46E5-B782-D8D178BF7B26}" srcId="{C8EE477A-A990-4AD8-8E32-76E3F17EC977}" destId="{D32D3609-F47D-4BCB-82DA-B32C1A80FBC4}" srcOrd="3" destOrd="0" parTransId="{E63B1068-E912-4C04-AEFE-D180538369C0}" sibTransId="{F89DE900-B2E9-4A1D-AE71-B3494384150A}"/>
    <dgm:cxn modelId="{12D3794C-1B67-4F4E-98A2-1C518212C421}" type="presOf" srcId="{E96AD554-BF5F-4E77-A323-862344126423}" destId="{176B26FE-8D91-4229-B192-C67851FD8F4C}" srcOrd="0" destOrd="0" presId="urn:microsoft.com/office/officeart/2008/layout/LinedList"/>
    <dgm:cxn modelId="{0861A850-8587-4755-A89E-4CCB0DC4B577}" type="presOf" srcId="{B08318C0-C40A-475C-BBBC-F20668453491}" destId="{6144DE4D-5F19-4C94-B149-C90D6A8D8A00}" srcOrd="0" destOrd="0" presId="urn:microsoft.com/office/officeart/2008/layout/LinedList"/>
    <dgm:cxn modelId="{981EB578-00AD-48C9-8C88-392EBF6665B9}" type="presOf" srcId="{C8EE477A-A990-4AD8-8E32-76E3F17EC977}" destId="{583343E5-CE3C-411A-ADA6-8327E94E4362}" srcOrd="0" destOrd="0" presId="urn:microsoft.com/office/officeart/2008/layout/LinedList"/>
    <dgm:cxn modelId="{D90D2DAB-5588-4CC1-8D28-5954D2EAAA9D}" type="presOf" srcId="{D32D3609-F47D-4BCB-82DA-B32C1A80FBC4}" destId="{21DD86ED-102A-47B6-B7B7-824DDD89E6F3}" srcOrd="0" destOrd="0" presId="urn:microsoft.com/office/officeart/2008/layout/LinedList"/>
    <dgm:cxn modelId="{4D7056BA-4FEA-4121-9685-F51833129666}" srcId="{C8EE477A-A990-4AD8-8E32-76E3F17EC977}" destId="{7CDAC873-6280-444E-95BD-69B33777FF96}" srcOrd="2" destOrd="0" parTransId="{9DAE39D2-112A-4897-85D1-FFCFFC11B964}" sibTransId="{114585BD-A400-442A-A5F7-D7909A4323B8}"/>
    <dgm:cxn modelId="{35A2C0D7-39C6-4359-B07A-1398D6A6D7B9}" type="presOf" srcId="{F2D3C488-12E5-4925-9FD9-47CD70331E30}" destId="{A4D52DEE-2C5B-44B8-B451-4CB7E272D826}" srcOrd="0" destOrd="0" presId="urn:microsoft.com/office/officeart/2008/layout/LinedList"/>
    <dgm:cxn modelId="{28AC09D8-C2EC-46B5-A5D3-02544F538E16}" srcId="{C8EE477A-A990-4AD8-8E32-76E3F17EC977}" destId="{E96AD554-BF5F-4E77-A323-862344126423}" srcOrd="4" destOrd="0" parTransId="{49E3ACA2-3CCC-4084-8439-5CE5378F5CAE}" sibTransId="{AE138400-B945-450D-8FEE-9AD7E071E5E7}"/>
    <dgm:cxn modelId="{ED008BD8-0270-451C-9F78-8622BC51F174}" srcId="{C8EE477A-A990-4AD8-8E32-76E3F17EC977}" destId="{B08318C0-C40A-475C-BBBC-F20668453491}" srcOrd="1" destOrd="0" parTransId="{EEAB626B-6636-493C-AE78-336BC951E3EA}" sibTransId="{D0DCD3BA-CE7E-4175-910B-953B64372A8A}"/>
    <dgm:cxn modelId="{40895B30-373B-4A99-AE12-DFD921234F4F}" type="presParOf" srcId="{583343E5-CE3C-411A-ADA6-8327E94E4362}" destId="{39309DB6-E1EC-4309-9430-1168428E3287}" srcOrd="0" destOrd="0" presId="urn:microsoft.com/office/officeart/2008/layout/LinedList"/>
    <dgm:cxn modelId="{8F4A8437-CAC0-4113-B784-576C70125C75}" type="presParOf" srcId="{583343E5-CE3C-411A-ADA6-8327E94E4362}" destId="{58C8109A-4A94-4DE3-A03A-0B551DCB6A88}" srcOrd="1" destOrd="0" presId="urn:microsoft.com/office/officeart/2008/layout/LinedList"/>
    <dgm:cxn modelId="{F50887FF-D0FC-43CD-873A-24B6FD49E0FE}" type="presParOf" srcId="{58C8109A-4A94-4DE3-A03A-0B551DCB6A88}" destId="{A4D52DEE-2C5B-44B8-B451-4CB7E272D826}" srcOrd="0" destOrd="0" presId="urn:microsoft.com/office/officeart/2008/layout/LinedList"/>
    <dgm:cxn modelId="{EEF1157E-A355-43BD-8DD1-BA90422D735A}" type="presParOf" srcId="{58C8109A-4A94-4DE3-A03A-0B551DCB6A88}" destId="{8D67374C-F53B-4F75-8709-6DB886B92F27}" srcOrd="1" destOrd="0" presId="urn:microsoft.com/office/officeart/2008/layout/LinedList"/>
    <dgm:cxn modelId="{0CA28DED-8803-4AE7-84D0-46E671DFC49D}" type="presParOf" srcId="{583343E5-CE3C-411A-ADA6-8327E94E4362}" destId="{BAFD6B1B-C35B-4C28-8A5F-47AA5286717F}" srcOrd="2" destOrd="0" presId="urn:microsoft.com/office/officeart/2008/layout/LinedList"/>
    <dgm:cxn modelId="{B5F5F60A-77D3-4218-BF6B-97F30BBAE831}" type="presParOf" srcId="{583343E5-CE3C-411A-ADA6-8327E94E4362}" destId="{4ECC3E7B-25D3-4AE2-81F1-719F8B72C891}" srcOrd="3" destOrd="0" presId="urn:microsoft.com/office/officeart/2008/layout/LinedList"/>
    <dgm:cxn modelId="{52932369-502B-4A04-B734-BD2B8CAAAB3F}" type="presParOf" srcId="{4ECC3E7B-25D3-4AE2-81F1-719F8B72C891}" destId="{6144DE4D-5F19-4C94-B149-C90D6A8D8A00}" srcOrd="0" destOrd="0" presId="urn:microsoft.com/office/officeart/2008/layout/LinedList"/>
    <dgm:cxn modelId="{02E639D5-B9F3-4E50-9544-E949665FB229}" type="presParOf" srcId="{4ECC3E7B-25D3-4AE2-81F1-719F8B72C891}" destId="{26B4D055-4CD3-43D8-B248-31F36B70C7AB}" srcOrd="1" destOrd="0" presId="urn:microsoft.com/office/officeart/2008/layout/LinedList"/>
    <dgm:cxn modelId="{20192F8E-C57C-4751-8668-056E6162D9F8}" type="presParOf" srcId="{583343E5-CE3C-411A-ADA6-8327E94E4362}" destId="{7E2B5C58-6389-4E17-AB73-B1BB994A4E39}" srcOrd="4" destOrd="0" presId="urn:microsoft.com/office/officeart/2008/layout/LinedList"/>
    <dgm:cxn modelId="{182F11D3-DCFE-4C00-9658-CBDE6F55583D}" type="presParOf" srcId="{583343E5-CE3C-411A-ADA6-8327E94E4362}" destId="{25DB3769-7749-4EE6-9EC5-9CFE1AEE7F7D}" srcOrd="5" destOrd="0" presId="urn:microsoft.com/office/officeart/2008/layout/LinedList"/>
    <dgm:cxn modelId="{24EA9E63-CAF2-4DAD-AD35-DFA83622E776}" type="presParOf" srcId="{25DB3769-7749-4EE6-9EC5-9CFE1AEE7F7D}" destId="{D440DF36-56E7-4569-8E37-00BA3E6C5059}" srcOrd="0" destOrd="0" presId="urn:microsoft.com/office/officeart/2008/layout/LinedList"/>
    <dgm:cxn modelId="{4E77AEDA-177D-4D7F-A145-333B875BDAAE}" type="presParOf" srcId="{25DB3769-7749-4EE6-9EC5-9CFE1AEE7F7D}" destId="{CAC6515D-A056-43B8-8D75-24C49E2D1759}" srcOrd="1" destOrd="0" presId="urn:microsoft.com/office/officeart/2008/layout/LinedList"/>
    <dgm:cxn modelId="{1C697C5D-2ABF-4ECE-BA8F-95B5E42DAD31}" type="presParOf" srcId="{583343E5-CE3C-411A-ADA6-8327E94E4362}" destId="{0275C563-983B-4DD8-8B45-04F4B515E513}" srcOrd="6" destOrd="0" presId="urn:microsoft.com/office/officeart/2008/layout/LinedList"/>
    <dgm:cxn modelId="{A83F3F94-8474-4BB2-B047-CD9958A8DF02}" type="presParOf" srcId="{583343E5-CE3C-411A-ADA6-8327E94E4362}" destId="{FED932E4-0C82-4D1D-B30F-2A600355CD83}" srcOrd="7" destOrd="0" presId="urn:microsoft.com/office/officeart/2008/layout/LinedList"/>
    <dgm:cxn modelId="{CBE25A25-7575-461E-85E9-DE07BD82C9B3}" type="presParOf" srcId="{FED932E4-0C82-4D1D-B30F-2A600355CD83}" destId="{21DD86ED-102A-47B6-B7B7-824DDD89E6F3}" srcOrd="0" destOrd="0" presId="urn:microsoft.com/office/officeart/2008/layout/LinedList"/>
    <dgm:cxn modelId="{6B38C946-0243-4A84-A6D4-BBC40545BE69}" type="presParOf" srcId="{FED932E4-0C82-4D1D-B30F-2A600355CD83}" destId="{E0B9307E-E29E-4543-B354-52A370FCEA69}" srcOrd="1" destOrd="0" presId="urn:microsoft.com/office/officeart/2008/layout/LinedList"/>
    <dgm:cxn modelId="{0DCF6C9A-D78A-429B-A2F0-BFC6E0AD9BE4}" type="presParOf" srcId="{583343E5-CE3C-411A-ADA6-8327E94E4362}" destId="{D8557F10-4211-4F90-9454-353CA92067E3}" srcOrd="8" destOrd="0" presId="urn:microsoft.com/office/officeart/2008/layout/LinedList"/>
    <dgm:cxn modelId="{173CFBF0-47F6-4F96-94DA-89DE532054B1}" type="presParOf" srcId="{583343E5-CE3C-411A-ADA6-8327E94E4362}" destId="{88A06C7F-6AE7-45A9-9201-DDDC8C05E732}" srcOrd="9" destOrd="0" presId="urn:microsoft.com/office/officeart/2008/layout/LinedList"/>
    <dgm:cxn modelId="{E9A20594-ADE7-459E-B013-DE6A9D9818C5}" type="presParOf" srcId="{88A06C7F-6AE7-45A9-9201-DDDC8C05E732}" destId="{176B26FE-8D91-4229-B192-C67851FD8F4C}" srcOrd="0" destOrd="0" presId="urn:microsoft.com/office/officeart/2008/layout/LinedList"/>
    <dgm:cxn modelId="{75BC97D8-9DF2-4BAE-9F67-AD30BF867D8A}" type="presParOf" srcId="{88A06C7F-6AE7-45A9-9201-DDDC8C05E732}" destId="{40F5EB9A-6E34-46C3-AF95-ADE65AF162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EE477A-A990-4AD8-8E32-76E3F17EC97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D3C488-12E5-4925-9FD9-47CD70331E30}">
      <dgm:prSet custT="1"/>
      <dgm:spPr/>
      <dgm:t>
        <a:bodyPr/>
        <a:lstStyle/>
        <a:p>
          <a:r>
            <a:rPr lang="fr-CA" sz="3200" b="0" strike="sngStrike" dirty="0"/>
            <a:t>1. Objectif</a:t>
          </a:r>
          <a:endParaRPr lang="en-US" sz="3200" b="0" strike="sngStrike" dirty="0"/>
        </a:p>
      </dgm:t>
    </dgm:pt>
    <dgm:pt modelId="{EDD43417-2638-4313-9FA7-A524A1A71FA0}" type="parTrans" cxnId="{BAAD2022-CEEB-4FB8-A76A-A2D62517ED3A}">
      <dgm:prSet/>
      <dgm:spPr/>
      <dgm:t>
        <a:bodyPr/>
        <a:lstStyle/>
        <a:p>
          <a:endParaRPr lang="en-US"/>
        </a:p>
      </dgm:t>
    </dgm:pt>
    <dgm:pt modelId="{3F59BF55-EB74-492A-9064-ACF07EB1643A}" type="sibTrans" cxnId="{BAAD2022-CEEB-4FB8-A76A-A2D62517ED3A}">
      <dgm:prSet/>
      <dgm:spPr/>
      <dgm:t>
        <a:bodyPr/>
        <a:lstStyle/>
        <a:p>
          <a:endParaRPr lang="en-US"/>
        </a:p>
      </dgm:t>
    </dgm:pt>
    <dgm:pt modelId="{B08318C0-C40A-475C-BBBC-F20668453491}">
      <dgm:prSet custT="1"/>
      <dgm:spPr/>
      <dgm:t>
        <a:bodyPr/>
        <a:lstStyle/>
        <a:p>
          <a:r>
            <a:rPr lang="fr-CA" sz="3200" b="1" dirty="0"/>
            <a:t>2. Fonctionnement</a:t>
          </a:r>
          <a:endParaRPr lang="en-US" sz="3200" b="1" dirty="0"/>
        </a:p>
      </dgm:t>
    </dgm:pt>
    <dgm:pt modelId="{EEAB626B-6636-493C-AE78-336BC951E3EA}" type="parTrans" cxnId="{ED008BD8-0270-451C-9F78-8622BC51F174}">
      <dgm:prSet/>
      <dgm:spPr/>
      <dgm:t>
        <a:bodyPr/>
        <a:lstStyle/>
        <a:p>
          <a:endParaRPr lang="en-US"/>
        </a:p>
      </dgm:t>
    </dgm:pt>
    <dgm:pt modelId="{D0DCD3BA-CE7E-4175-910B-953B64372A8A}" type="sibTrans" cxnId="{ED008BD8-0270-451C-9F78-8622BC51F174}">
      <dgm:prSet/>
      <dgm:spPr/>
      <dgm:t>
        <a:bodyPr/>
        <a:lstStyle/>
        <a:p>
          <a:endParaRPr lang="en-US"/>
        </a:p>
      </dgm:t>
    </dgm:pt>
    <dgm:pt modelId="{7CDAC873-6280-444E-95BD-69B33777FF96}">
      <dgm:prSet custT="1"/>
      <dgm:spPr/>
      <dgm:t>
        <a:bodyPr/>
        <a:lstStyle/>
        <a:p>
          <a:r>
            <a:rPr lang="fr-CA" sz="3200" dirty="0"/>
            <a:t>3. Scénario</a:t>
          </a:r>
          <a:endParaRPr lang="en-US" sz="3200" dirty="0"/>
        </a:p>
      </dgm:t>
    </dgm:pt>
    <dgm:pt modelId="{9DAE39D2-112A-4897-85D1-FFCFFC11B964}" type="parTrans" cxnId="{4D7056BA-4FEA-4121-9685-F51833129666}">
      <dgm:prSet/>
      <dgm:spPr/>
      <dgm:t>
        <a:bodyPr/>
        <a:lstStyle/>
        <a:p>
          <a:endParaRPr lang="en-US"/>
        </a:p>
      </dgm:t>
    </dgm:pt>
    <dgm:pt modelId="{114585BD-A400-442A-A5F7-D7909A4323B8}" type="sibTrans" cxnId="{4D7056BA-4FEA-4121-9685-F51833129666}">
      <dgm:prSet/>
      <dgm:spPr/>
      <dgm:t>
        <a:bodyPr/>
        <a:lstStyle/>
        <a:p>
          <a:endParaRPr lang="en-US"/>
        </a:p>
      </dgm:t>
    </dgm:pt>
    <dgm:pt modelId="{D32D3609-F47D-4BCB-82DA-B32C1A80FBC4}">
      <dgm:prSet custT="1"/>
      <dgm:spPr/>
      <dgm:t>
        <a:bodyPr/>
        <a:lstStyle/>
        <a:p>
          <a:r>
            <a:rPr lang="fr-CA" sz="3200" dirty="0"/>
            <a:t>4. Démonstration</a:t>
          </a:r>
          <a:endParaRPr lang="en-US" sz="3200" dirty="0"/>
        </a:p>
      </dgm:t>
    </dgm:pt>
    <dgm:pt modelId="{E63B1068-E912-4C04-AEFE-D180538369C0}" type="parTrans" cxnId="{CF608043-E314-46E5-B782-D8D178BF7B26}">
      <dgm:prSet/>
      <dgm:spPr/>
      <dgm:t>
        <a:bodyPr/>
        <a:lstStyle/>
        <a:p>
          <a:endParaRPr lang="en-US"/>
        </a:p>
      </dgm:t>
    </dgm:pt>
    <dgm:pt modelId="{F89DE900-B2E9-4A1D-AE71-B3494384150A}" type="sibTrans" cxnId="{CF608043-E314-46E5-B782-D8D178BF7B26}">
      <dgm:prSet/>
      <dgm:spPr/>
      <dgm:t>
        <a:bodyPr/>
        <a:lstStyle/>
        <a:p>
          <a:endParaRPr lang="en-US"/>
        </a:p>
      </dgm:t>
    </dgm:pt>
    <dgm:pt modelId="{E96AD554-BF5F-4E77-A323-862344126423}">
      <dgm:prSet custT="1"/>
      <dgm:spPr/>
      <dgm:t>
        <a:bodyPr/>
        <a:lstStyle/>
        <a:p>
          <a:r>
            <a:rPr lang="fr-CA" sz="3200" dirty="0"/>
            <a:t>5. Conclusion</a:t>
          </a:r>
          <a:endParaRPr lang="en-US" sz="3200" dirty="0"/>
        </a:p>
      </dgm:t>
    </dgm:pt>
    <dgm:pt modelId="{49E3ACA2-3CCC-4084-8439-5CE5378F5CAE}" type="parTrans" cxnId="{28AC09D8-C2EC-46B5-A5D3-02544F538E16}">
      <dgm:prSet/>
      <dgm:spPr/>
      <dgm:t>
        <a:bodyPr/>
        <a:lstStyle/>
        <a:p>
          <a:endParaRPr lang="en-US"/>
        </a:p>
      </dgm:t>
    </dgm:pt>
    <dgm:pt modelId="{AE138400-B945-450D-8FEE-9AD7E071E5E7}" type="sibTrans" cxnId="{28AC09D8-C2EC-46B5-A5D3-02544F538E16}">
      <dgm:prSet/>
      <dgm:spPr/>
      <dgm:t>
        <a:bodyPr/>
        <a:lstStyle/>
        <a:p>
          <a:endParaRPr lang="en-US"/>
        </a:p>
      </dgm:t>
    </dgm:pt>
    <dgm:pt modelId="{583343E5-CE3C-411A-ADA6-8327E94E4362}" type="pres">
      <dgm:prSet presAssocID="{C8EE477A-A990-4AD8-8E32-76E3F17EC977}" presName="vert0" presStyleCnt="0">
        <dgm:presLayoutVars>
          <dgm:dir/>
          <dgm:animOne val="branch"/>
          <dgm:animLvl val="lvl"/>
        </dgm:presLayoutVars>
      </dgm:prSet>
      <dgm:spPr/>
    </dgm:pt>
    <dgm:pt modelId="{39309DB6-E1EC-4309-9430-1168428E3287}" type="pres">
      <dgm:prSet presAssocID="{F2D3C488-12E5-4925-9FD9-47CD70331E30}" presName="thickLine" presStyleLbl="alignNode1" presStyleIdx="0" presStyleCnt="5"/>
      <dgm:spPr/>
    </dgm:pt>
    <dgm:pt modelId="{58C8109A-4A94-4DE3-A03A-0B551DCB6A88}" type="pres">
      <dgm:prSet presAssocID="{F2D3C488-12E5-4925-9FD9-47CD70331E30}" presName="horz1" presStyleCnt="0"/>
      <dgm:spPr/>
    </dgm:pt>
    <dgm:pt modelId="{A4D52DEE-2C5B-44B8-B451-4CB7E272D826}" type="pres">
      <dgm:prSet presAssocID="{F2D3C488-12E5-4925-9FD9-47CD70331E30}" presName="tx1" presStyleLbl="revTx" presStyleIdx="0" presStyleCnt="5"/>
      <dgm:spPr/>
    </dgm:pt>
    <dgm:pt modelId="{8D67374C-F53B-4F75-8709-6DB886B92F27}" type="pres">
      <dgm:prSet presAssocID="{F2D3C488-12E5-4925-9FD9-47CD70331E30}" presName="vert1" presStyleCnt="0"/>
      <dgm:spPr/>
    </dgm:pt>
    <dgm:pt modelId="{BAFD6B1B-C35B-4C28-8A5F-47AA5286717F}" type="pres">
      <dgm:prSet presAssocID="{B08318C0-C40A-475C-BBBC-F20668453491}" presName="thickLine" presStyleLbl="alignNode1" presStyleIdx="1" presStyleCnt="5"/>
      <dgm:spPr/>
    </dgm:pt>
    <dgm:pt modelId="{4ECC3E7B-25D3-4AE2-81F1-719F8B72C891}" type="pres">
      <dgm:prSet presAssocID="{B08318C0-C40A-475C-BBBC-F20668453491}" presName="horz1" presStyleCnt="0"/>
      <dgm:spPr/>
    </dgm:pt>
    <dgm:pt modelId="{6144DE4D-5F19-4C94-B149-C90D6A8D8A00}" type="pres">
      <dgm:prSet presAssocID="{B08318C0-C40A-475C-BBBC-F20668453491}" presName="tx1" presStyleLbl="revTx" presStyleIdx="1" presStyleCnt="5"/>
      <dgm:spPr/>
    </dgm:pt>
    <dgm:pt modelId="{26B4D055-4CD3-43D8-B248-31F36B70C7AB}" type="pres">
      <dgm:prSet presAssocID="{B08318C0-C40A-475C-BBBC-F20668453491}" presName="vert1" presStyleCnt="0"/>
      <dgm:spPr/>
    </dgm:pt>
    <dgm:pt modelId="{7E2B5C58-6389-4E17-AB73-B1BB994A4E39}" type="pres">
      <dgm:prSet presAssocID="{7CDAC873-6280-444E-95BD-69B33777FF96}" presName="thickLine" presStyleLbl="alignNode1" presStyleIdx="2" presStyleCnt="5"/>
      <dgm:spPr/>
    </dgm:pt>
    <dgm:pt modelId="{25DB3769-7749-4EE6-9EC5-9CFE1AEE7F7D}" type="pres">
      <dgm:prSet presAssocID="{7CDAC873-6280-444E-95BD-69B33777FF96}" presName="horz1" presStyleCnt="0"/>
      <dgm:spPr/>
    </dgm:pt>
    <dgm:pt modelId="{D440DF36-56E7-4569-8E37-00BA3E6C5059}" type="pres">
      <dgm:prSet presAssocID="{7CDAC873-6280-444E-95BD-69B33777FF96}" presName="tx1" presStyleLbl="revTx" presStyleIdx="2" presStyleCnt="5"/>
      <dgm:spPr/>
    </dgm:pt>
    <dgm:pt modelId="{CAC6515D-A056-43B8-8D75-24C49E2D1759}" type="pres">
      <dgm:prSet presAssocID="{7CDAC873-6280-444E-95BD-69B33777FF96}" presName="vert1" presStyleCnt="0"/>
      <dgm:spPr/>
    </dgm:pt>
    <dgm:pt modelId="{0275C563-983B-4DD8-8B45-04F4B515E513}" type="pres">
      <dgm:prSet presAssocID="{D32D3609-F47D-4BCB-82DA-B32C1A80FBC4}" presName="thickLine" presStyleLbl="alignNode1" presStyleIdx="3" presStyleCnt="5"/>
      <dgm:spPr/>
    </dgm:pt>
    <dgm:pt modelId="{FED932E4-0C82-4D1D-B30F-2A600355CD83}" type="pres">
      <dgm:prSet presAssocID="{D32D3609-F47D-4BCB-82DA-B32C1A80FBC4}" presName="horz1" presStyleCnt="0"/>
      <dgm:spPr/>
    </dgm:pt>
    <dgm:pt modelId="{21DD86ED-102A-47B6-B7B7-824DDD89E6F3}" type="pres">
      <dgm:prSet presAssocID="{D32D3609-F47D-4BCB-82DA-B32C1A80FBC4}" presName="tx1" presStyleLbl="revTx" presStyleIdx="3" presStyleCnt="5"/>
      <dgm:spPr/>
    </dgm:pt>
    <dgm:pt modelId="{E0B9307E-E29E-4543-B354-52A370FCEA69}" type="pres">
      <dgm:prSet presAssocID="{D32D3609-F47D-4BCB-82DA-B32C1A80FBC4}" presName="vert1" presStyleCnt="0"/>
      <dgm:spPr/>
    </dgm:pt>
    <dgm:pt modelId="{D8557F10-4211-4F90-9454-353CA92067E3}" type="pres">
      <dgm:prSet presAssocID="{E96AD554-BF5F-4E77-A323-862344126423}" presName="thickLine" presStyleLbl="alignNode1" presStyleIdx="4" presStyleCnt="5"/>
      <dgm:spPr/>
    </dgm:pt>
    <dgm:pt modelId="{88A06C7F-6AE7-45A9-9201-DDDC8C05E732}" type="pres">
      <dgm:prSet presAssocID="{E96AD554-BF5F-4E77-A323-862344126423}" presName="horz1" presStyleCnt="0"/>
      <dgm:spPr/>
    </dgm:pt>
    <dgm:pt modelId="{176B26FE-8D91-4229-B192-C67851FD8F4C}" type="pres">
      <dgm:prSet presAssocID="{E96AD554-BF5F-4E77-A323-862344126423}" presName="tx1" presStyleLbl="revTx" presStyleIdx="4" presStyleCnt="5"/>
      <dgm:spPr/>
    </dgm:pt>
    <dgm:pt modelId="{40F5EB9A-6E34-46C3-AF95-ADE65AF162AE}" type="pres">
      <dgm:prSet presAssocID="{E96AD554-BF5F-4E77-A323-862344126423}" presName="vert1" presStyleCnt="0"/>
      <dgm:spPr/>
    </dgm:pt>
  </dgm:ptLst>
  <dgm:cxnLst>
    <dgm:cxn modelId="{C9125D0B-7A19-4788-B370-5ADBE605EA66}" type="presOf" srcId="{7CDAC873-6280-444E-95BD-69B33777FF96}" destId="{D440DF36-56E7-4569-8E37-00BA3E6C5059}" srcOrd="0" destOrd="0" presId="urn:microsoft.com/office/officeart/2008/layout/LinedList"/>
    <dgm:cxn modelId="{BAAD2022-CEEB-4FB8-A76A-A2D62517ED3A}" srcId="{C8EE477A-A990-4AD8-8E32-76E3F17EC977}" destId="{F2D3C488-12E5-4925-9FD9-47CD70331E30}" srcOrd="0" destOrd="0" parTransId="{EDD43417-2638-4313-9FA7-A524A1A71FA0}" sibTransId="{3F59BF55-EB74-492A-9064-ACF07EB1643A}"/>
    <dgm:cxn modelId="{CF608043-E314-46E5-B782-D8D178BF7B26}" srcId="{C8EE477A-A990-4AD8-8E32-76E3F17EC977}" destId="{D32D3609-F47D-4BCB-82DA-B32C1A80FBC4}" srcOrd="3" destOrd="0" parTransId="{E63B1068-E912-4C04-AEFE-D180538369C0}" sibTransId="{F89DE900-B2E9-4A1D-AE71-B3494384150A}"/>
    <dgm:cxn modelId="{12D3794C-1B67-4F4E-98A2-1C518212C421}" type="presOf" srcId="{E96AD554-BF5F-4E77-A323-862344126423}" destId="{176B26FE-8D91-4229-B192-C67851FD8F4C}" srcOrd="0" destOrd="0" presId="urn:microsoft.com/office/officeart/2008/layout/LinedList"/>
    <dgm:cxn modelId="{0861A850-8587-4755-A89E-4CCB0DC4B577}" type="presOf" srcId="{B08318C0-C40A-475C-BBBC-F20668453491}" destId="{6144DE4D-5F19-4C94-B149-C90D6A8D8A00}" srcOrd="0" destOrd="0" presId="urn:microsoft.com/office/officeart/2008/layout/LinedList"/>
    <dgm:cxn modelId="{981EB578-00AD-48C9-8C88-392EBF6665B9}" type="presOf" srcId="{C8EE477A-A990-4AD8-8E32-76E3F17EC977}" destId="{583343E5-CE3C-411A-ADA6-8327E94E4362}" srcOrd="0" destOrd="0" presId="urn:microsoft.com/office/officeart/2008/layout/LinedList"/>
    <dgm:cxn modelId="{D90D2DAB-5588-4CC1-8D28-5954D2EAAA9D}" type="presOf" srcId="{D32D3609-F47D-4BCB-82DA-B32C1A80FBC4}" destId="{21DD86ED-102A-47B6-B7B7-824DDD89E6F3}" srcOrd="0" destOrd="0" presId="urn:microsoft.com/office/officeart/2008/layout/LinedList"/>
    <dgm:cxn modelId="{4D7056BA-4FEA-4121-9685-F51833129666}" srcId="{C8EE477A-A990-4AD8-8E32-76E3F17EC977}" destId="{7CDAC873-6280-444E-95BD-69B33777FF96}" srcOrd="2" destOrd="0" parTransId="{9DAE39D2-112A-4897-85D1-FFCFFC11B964}" sibTransId="{114585BD-A400-442A-A5F7-D7909A4323B8}"/>
    <dgm:cxn modelId="{35A2C0D7-39C6-4359-B07A-1398D6A6D7B9}" type="presOf" srcId="{F2D3C488-12E5-4925-9FD9-47CD70331E30}" destId="{A4D52DEE-2C5B-44B8-B451-4CB7E272D826}" srcOrd="0" destOrd="0" presId="urn:microsoft.com/office/officeart/2008/layout/LinedList"/>
    <dgm:cxn modelId="{28AC09D8-C2EC-46B5-A5D3-02544F538E16}" srcId="{C8EE477A-A990-4AD8-8E32-76E3F17EC977}" destId="{E96AD554-BF5F-4E77-A323-862344126423}" srcOrd="4" destOrd="0" parTransId="{49E3ACA2-3CCC-4084-8439-5CE5378F5CAE}" sibTransId="{AE138400-B945-450D-8FEE-9AD7E071E5E7}"/>
    <dgm:cxn modelId="{ED008BD8-0270-451C-9F78-8622BC51F174}" srcId="{C8EE477A-A990-4AD8-8E32-76E3F17EC977}" destId="{B08318C0-C40A-475C-BBBC-F20668453491}" srcOrd="1" destOrd="0" parTransId="{EEAB626B-6636-493C-AE78-336BC951E3EA}" sibTransId="{D0DCD3BA-CE7E-4175-910B-953B64372A8A}"/>
    <dgm:cxn modelId="{40895B30-373B-4A99-AE12-DFD921234F4F}" type="presParOf" srcId="{583343E5-CE3C-411A-ADA6-8327E94E4362}" destId="{39309DB6-E1EC-4309-9430-1168428E3287}" srcOrd="0" destOrd="0" presId="urn:microsoft.com/office/officeart/2008/layout/LinedList"/>
    <dgm:cxn modelId="{8F4A8437-CAC0-4113-B784-576C70125C75}" type="presParOf" srcId="{583343E5-CE3C-411A-ADA6-8327E94E4362}" destId="{58C8109A-4A94-4DE3-A03A-0B551DCB6A88}" srcOrd="1" destOrd="0" presId="urn:microsoft.com/office/officeart/2008/layout/LinedList"/>
    <dgm:cxn modelId="{F50887FF-D0FC-43CD-873A-24B6FD49E0FE}" type="presParOf" srcId="{58C8109A-4A94-4DE3-A03A-0B551DCB6A88}" destId="{A4D52DEE-2C5B-44B8-B451-4CB7E272D826}" srcOrd="0" destOrd="0" presId="urn:microsoft.com/office/officeart/2008/layout/LinedList"/>
    <dgm:cxn modelId="{EEF1157E-A355-43BD-8DD1-BA90422D735A}" type="presParOf" srcId="{58C8109A-4A94-4DE3-A03A-0B551DCB6A88}" destId="{8D67374C-F53B-4F75-8709-6DB886B92F27}" srcOrd="1" destOrd="0" presId="urn:microsoft.com/office/officeart/2008/layout/LinedList"/>
    <dgm:cxn modelId="{0CA28DED-8803-4AE7-84D0-46E671DFC49D}" type="presParOf" srcId="{583343E5-CE3C-411A-ADA6-8327E94E4362}" destId="{BAFD6B1B-C35B-4C28-8A5F-47AA5286717F}" srcOrd="2" destOrd="0" presId="urn:microsoft.com/office/officeart/2008/layout/LinedList"/>
    <dgm:cxn modelId="{B5F5F60A-77D3-4218-BF6B-97F30BBAE831}" type="presParOf" srcId="{583343E5-CE3C-411A-ADA6-8327E94E4362}" destId="{4ECC3E7B-25D3-4AE2-81F1-719F8B72C891}" srcOrd="3" destOrd="0" presId="urn:microsoft.com/office/officeart/2008/layout/LinedList"/>
    <dgm:cxn modelId="{52932369-502B-4A04-B734-BD2B8CAAAB3F}" type="presParOf" srcId="{4ECC3E7B-25D3-4AE2-81F1-719F8B72C891}" destId="{6144DE4D-5F19-4C94-B149-C90D6A8D8A00}" srcOrd="0" destOrd="0" presId="urn:microsoft.com/office/officeart/2008/layout/LinedList"/>
    <dgm:cxn modelId="{02E639D5-B9F3-4E50-9544-E949665FB229}" type="presParOf" srcId="{4ECC3E7B-25D3-4AE2-81F1-719F8B72C891}" destId="{26B4D055-4CD3-43D8-B248-31F36B70C7AB}" srcOrd="1" destOrd="0" presId="urn:microsoft.com/office/officeart/2008/layout/LinedList"/>
    <dgm:cxn modelId="{20192F8E-C57C-4751-8668-056E6162D9F8}" type="presParOf" srcId="{583343E5-CE3C-411A-ADA6-8327E94E4362}" destId="{7E2B5C58-6389-4E17-AB73-B1BB994A4E39}" srcOrd="4" destOrd="0" presId="urn:microsoft.com/office/officeart/2008/layout/LinedList"/>
    <dgm:cxn modelId="{182F11D3-DCFE-4C00-9658-CBDE6F55583D}" type="presParOf" srcId="{583343E5-CE3C-411A-ADA6-8327E94E4362}" destId="{25DB3769-7749-4EE6-9EC5-9CFE1AEE7F7D}" srcOrd="5" destOrd="0" presId="urn:microsoft.com/office/officeart/2008/layout/LinedList"/>
    <dgm:cxn modelId="{24EA9E63-CAF2-4DAD-AD35-DFA83622E776}" type="presParOf" srcId="{25DB3769-7749-4EE6-9EC5-9CFE1AEE7F7D}" destId="{D440DF36-56E7-4569-8E37-00BA3E6C5059}" srcOrd="0" destOrd="0" presId="urn:microsoft.com/office/officeart/2008/layout/LinedList"/>
    <dgm:cxn modelId="{4E77AEDA-177D-4D7F-A145-333B875BDAAE}" type="presParOf" srcId="{25DB3769-7749-4EE6-9EC5-9CFE1AEE7F7D}" destId="{CAC6515D-A056-43B8-8D75-24C49E2D1759}" srcOrd="1" destOrd="0" presId="urn:microsoft.com/office/officeart/2008/layout/LinedList"/>
    <dgm:cxn modelId="{1C697C5D-2ABF-4ECE-BA8F-95B5E42DAD31}" type="presParOf" srcId="{583343E5-CE3C-411A-ADA6-8327E94E4362}" destId="{0275C563-983B-4DD8-8B45-04F4B515E513}" srcOrd="6" destOrd="0" presId="urn:microsoft.com/office/officeart/2008/layout/LinedList"/>
    <dgm:cxn modelId="{A83F3F94-8474-4BB2-B047-CD9958A8DF02}" type="presParOf" srcId="{583343E5-CE3C-411A-ADA6-8327E94E4362}" destId="{FED932E4-0C82-4D1D-B30F-2A600355CD83}" srcOrd="7" destOrd="0" presId="urn:microsoft.com/office/officeart/2008/layout/LinedList"/>
    <dgm:cxn modelId="{CBE25A25-7575-461E-85E9-DE07BD82C9B3}" type="presParOf" srcId="{FED932E4-0C82-4D1D-B30F-2A600355CD83}" destId="{21DD86ED-102A-47B6-B7B7-824DDD89E6F3}" srcOrd="0" destOrd="0" presId="urn:microsoft.com/office/officeart/2008/layout/LinedList"/>
    <dgm:cxn modelId="{6B38C946-0243-4A84-A6D4-BBC40545BE69}" type="presParOf" srcId="{FED932E4-0C82-4D1D-B30F-2A600355CD83}" destId="{E0B9307E-E29E-4543-B354-52A370FCEA69}" srcOrd="1" destOrd="0" presId="urn:microsoft.com/office/officeart/2008/layout/LinedList"/>
    <dgm:cxn modelId="{0DCF6C9A-D78A-429B-A2F0-BFC6E0AD9BE4}" type="presParOf" srcId="{583343E5-CE3C-411A-ADA6-8327E94E4362}" destId="{D8557F10-4211-4F90-9454-353CA92067E3}" srcOrd="8" destOrd="0" presId="urn:microsoft.com/office/officeart/2008/layout/LinedList"/>
    <dgm:cxn modelId="{173CFBF0-47F6-4F96-94DA-89DE532054B1}" type="presParOf" srcId="{583343E5-CE3C-411A-ADA6-8327E94E4362}" destId="{88A06C7F-6AE7-45A9-9201-DDDC8C05E732}" srcOrd="9" destOrd="0" presId="urn:microsoft.com/office/officeart/2008/layout/LinedList"/>
    <dgm:cxn modelId="{E9A20594-ADE7-459E-B013-DE6A9D9818C5}" type="presParOf" srcId="{88A06C7F-6AE7-45A9-9201-DDDC8C05E732}" destId="{176B26FE-8D91-4229-B192-C67851FD8F4C}" srcOrd="0" destOrd="0" presId="urn:microsoft.com/office/officeart/2008/layout/LinedList"/>
    <dgm:cxn modelId="{75BC97D8-9DF2-4BAE-9F67-AD30BF867D8A}" type="presParOf" srcId="{88A06C7F-6AE7-45A9-9201-DDDC8C05E732}" destId="{40F5EB9A-6E34-46C3-AF95-ADE65AF162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EE477A-A990-4AD8-8E32-76E3F17EC97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D3C488-12E5-4925-9FD9-47CD70331E30}">
      <dgm:prSet custT="1"/>
      <dgm:spPr/>
      <dgm:t>
        <a:bodyPr/>
        <a:lstStyle/>
        <a:p>
          <a:r>
            <a:rPr lang="fr-CA" sz="3200" b="0" strike="sngStrike" dirty="0"/>
            <a:t>1. Objectif</a:t>
          </a:r>
          <a:endParaRPr lang="en-US" sz="3200" b="0" strike="sngStrike" dirty="0"/>
        </a:p>
      </dgm:t>
    </dgm:pt>
    <dgm:pt modelId="{EDD43417-2638-4313-9FA7-A524A1A71FA0}" type="parTrans" cxnId="{BAAD2022-CEEB-4FB8-A76A-A2D62517ED3A}">
      <dgm:prSet/>
      <dgm:spPr/>
      <dgm:t>
        <a:bodyPr/>
        <a:lstStyle/>
        <a:p>
          <a:endParaRPr lang="en-US"/>
        </a:p>
      </dgm:t>
    </dgm:pt>
    <dgm:pt modelId="{3F59BF55-EB74-492A-9064-ACF07EB1643A}" type="sibTrans" cxnId="{BAAD2022-CEEB-4FB8-A76A-A2D62517ED3A}">
      <dgm:prSet/>
      <dgm:spPr/>
      <dgm:t>
        <a:bodyPr/>
        <a:lstStyle/>
        <a:p>
          <a:endParaRPr lang="en-US"/>
        </a:p>
      </dgm:t>
    </dgm:pt>
    <dgm:pt modelId="{B08318C0-C40A-475C-BBBC-F20668453491}">
      <dgm:prSet custT="1"/>
      <dgm:spPr/>
      <dgm:t>
        <a:bodyPr/>
        <a:lstStyle/>
        <a:p>
          <a:r>
            <a:rPr lang="fr-CA" sz="3200" strike="sngStrike" dirty="0"/>
            <a:t>2. Fonctionnement</a:t>
          </a:r>
          <a:endParaRPr lang="en-US" sz="3200" strike="sngStrike" dirty="0"/>
        </a:p>
      </dgm:t>
    </dgm:pt>
    <dgm:pt modelId="{EEAB626B-6636-493C-AE78-336BC951E3EA}" type="parTrans" cxnId="{ED008BD8-0270-451C-9F78-8622BC51F174}">
      <dgm:prSet/>
      <dgm:spPr/>
      <dgm:t>
        <a:bodyPr/>
        <a:lstStyle/>
        <a:p>
          <a:endParaRPr lang="en-US"/>
        </a:p>
      </dgm:t>
    </dgm:pt>
    <dgm:pt modelId="{D0DCD3BA-CE7E-4175-910B-953B64372A8A}" type="sibTrans" cxnId="{ED008BD8-0270-451C-9F78-8622BC51F174}">
      <dgm:prSet/>
      <dgm:spPr/>
      <dgm:t>
        <a:bodyPr/>
        <a:lstStyle/>
        <a:p>
          <a:endParaRPr lang="en-US"/>
        </a:p>
      </dgm:t>
    </dgm:pt>
    <dgm:pt modelId="{7CDAC873-6280-444E-95BD-69B33777FF96}">
      <dgm:prSet custT="1"/>
      <dgm:spPr/>
      <dgm:t>
        <a:bodyPr/>
        <a:lstStyle/>
        <a:p>
          <a:r>
            <a:rPr lang="fr-CA" sz="3200" b="1" dirty="0"/>
            <a:t>3. Scénario</a:t>
          </a:r>
          <a:endParaRPr lang="en-US" sz="3200" b="1" dirty="0"/>
        </a:p>
      </dgm:t>
    </dgm:pt>
    <dgm:pt modelId="{9DAE39D2-112A-4897-85D1-FFCFFC11B964}" type="parTrans" cxnId="{4D7056BA-4FEA-4121-9685-F51833129666}">
      <dgm:prSet/>
      <dgm:spPr/>
      <dgm:t>
        <a:bodyPr/>
        <a:lstStyle/>
        <a:p>
          <a:endParaRPr lang="en-US"/>
        </a:p>
      </dgm:t>
    </dgm:pt>
    <dgm:pt modelId="{114585BD-A400-442A-A5F7-D7909A4323B8}" type="sibTrans" cxnId="{4D7056BA-4FEA-4121-9685-F51833129666}">
      <dgm:prSet/>
      <dgm:spPr/>
      <dgm:t>
        <a:bodyPr/>
        <a:lstStyle/>
        <a:p>
          <a:endParaRPr lang="en-US"/>
        </a:p>
      </dgm:t>
    </dgm:pt>
    <dgm:pt modelId="{D32D3609-F47D-4BCB-82DA-B32C1A80FBC4}">
      <dgm:prSet custT="1"/>
      <dgm:spPr/>
      <dgm:t>
        <a:bodyPr/>
        <a:lstStyle/>
        <a:p>
          <a:r>
            <a:rPr lang="fr-CA" sz="3200" dirty="0"/>
            <a:t>4. Démonstration</a:t>
          </a:r>
          <a:endParaRPr lang="en-US" sz="3200" dirty="0"/>
        </a:p>
      </dgm:t>
    </dgm:pt>
    <dgm:pt modelId="{E63B1068-E912-4C04-AEFE-D180538369C0}" type="parTrans" cxnId="{CF608043-E314-46E5-B782-D8D178BF7B26}">
      <dgm:prSet/>
      <dgm:spPr/>
      <dgm:t>
        <a:bodyPr/>
        <a:lstStyle/>
        <a:p>
          <a:endParaRPr lang="en-US"/>
        </a:p>
      </dgm:t>
    </dgm:pt>
    <dgm:pt modelId="{F89DE900-B2E9-4A1D-AE71-B3494384150A}" type="sibTrans" cxnId="{CF608043-E314-46E5-B782-D8D178BF7B26}">
      <dgm:prSet/>
      <dgm:spPr/>
      <dgm:t>
        <a:bodyPr/>
        <a:lstStyle/>
        <a:p>
          <a:endParaRPr lang="en-US"/>
        </a:p>
      </dgm:t>
    </dgm:pt>
    <dgm:pt modelId="{E96AD554-BF5F-4E77-A323-862344126423}">
      <dgm:prSet custT="1"/>
      <dgm:spPr/>
      <dgm:t>
        <a:bodyPr/>
        <a:lstStyle/>
        <a:p>
          <a:r>
            <a:rPr lang="fr-CA" sz="3200" dirty="0"/>
            <a:t>5. Conclusion</a:t>
          </a:r>
          <a:endParaRPr lang="en-US" sz="3200" dirty="0"/>
        </a:p>
      </dgm:t>
    </dgm:pt>
    <dgm:pt modelId="{49E3ACA2-3CCC-4084-8439-5CE5378F5CAE}" type="parTrans" cxnId="{28AC09D8-C2EC-46B5-A5D3-02544F538E16}">
      <dgm:prSet/>
      <dgm:spPr/>
      <dgm:t>
        <a:bodyPr/>
        <a:lstStyle/>
        <a:p>
          <a:endParaRPr lang="en-US"/>
        </a:p>
      </dgm:t>
    </dgm:pt>
    <dgm:pt modelId="{AE138400-B945-450D-8FEE-9AD7E071E5E7}" type="sibTrans" cxnId="{28AC09D8-C2EC-46B5-A5D3-02544F538E16}">
      <dgm:prSet/>
      <dgm:spPr/>
      <dgm:t>
        <a:bodyPr/>
        <a:lstStyle/>
        <a:p>
          <a:endParaRPr lang="en-US"/>
        </a:p>
      </dgm:t>
    </dgm:pt>
    <dgm:pt modelId="{583343E5-CE3C-411A-ADA6-8327E94E4362}" type="pres">
      <dgm:prSet presAssocID="{C8EE477A-A990-4AD8-8E32-76E3F17EC977}" presName="vert0" presStyleCnt="0">
        <dgm:presLayoutVars>
          <dgm:dir/>
          <dgm:animOne val="branch"/>
          <dgm:animLvl val="lvl"/>
        </dgm:presLayoutVars>
      </dgm:prSet>
      <dgm:spPr/>
    </dgm:pt>
    <dgm:pt modelId="{39309DB6-E1EC-4309-9430-1168428E3287}" type="pres">
      <dgm:prSet presAssocID="{F2D3C488-12E5-4925-9FD9-47CD70331E30}" presName="thickLine" presStyleLbl="alignNode1" presStyleIdx="0" presStyleCnt="5"/>
      <dgm:spPr/>
    </dgm:pt>
    <dgm:pt modelId="{58C8109A-4A94-4DE3-A03A-0B551DCB6A88}" type="pres">
      <dgm:prSet presAssocID="{F2D3C488-12E5-4925-9FD9-47CD70331E30}" presName="horz1" presStyleCnt="0"/>
      <dgm:spPr/>
    </dgm:pt>
    <dgm:pt modelId="{A4D52DEE-2C5B-44B8-B451-4CB7E272D826}" type="pres">
      <dgm:prSet presAssocID="{F2D3C488-12E5-4925-9FD9-47CD70331E30}" presName="tx1" presStyleLbl="revTx" presStyleIdx="0" presStyleCnt="5"/>
      <dgm:spPr/>
    </dgm:pt>
    <dgm:pt modelId="{8D67374C-F53B-4F75-8709-6DB886B92F27}" type="pres">
      <dgm:prSet presAssocID="{F2D3C488-12E5-4925-9FD9-47CD70331E30}" presName="vert1" presStyleCnt="0"/>
      <dgm:spPr/>
    </dgm:pt>
    <dgm:pt modelId="{BAFD6B1B-C35B-4C28-8A5F-47AA5286717F}" type="pres">
      <dgm:prSet presAssocID="{B08318C0-C40A-475C-BBBC-F20668453491}" presName="thickLine" presStyleLbl="alignNode1" presStyleIdx="1" presStyleCnt="5"/>
      <dgm:spPr/>
    </dgm:pt>
    <dgm:pt modelId="{4ECC3E7B-25D3-4AE2-81F1-719F8B72C891}" type="pres">
      <dgm:prSet presAssocID="{B08318C0-C40A-475C-BBBC-F20668453491}" presName="horz1" presStyleCnt="0"/>
      <dgm:spPr/>
    </dgm:pt>
    <dgm:pt modelId="{6144DE4D-5F19-4C94-B149-C90D6A8D8A00}" type="pres">
      <dgm:prSet presAssocID="{B08318C0-C40A-475C-BBBC-F20668453491}" presName="tx1" presStyleLbl="revTx" presStyleIdx="1" presStyleCnt="5"/>
      <dgm:spPr/>
    </dgm:pt>
    <dgm:pt modelId="{26B4D055-4CD3-43D8-B248-31F36B70C7AB}" type="pres">
      <dgm:prSet presAssocID="{B08318C0-C40A-475C-BBBC-F20668453491}" presName="vert1" presStyleCnt="0"/>
      <dgm:spPr/>
    </dgm:pt>
    <dgm:pt modelId="{7E2B5C58-6389-4E17-AB73-B1BB994A4E39}" type="pres">
      <dgm:prSet presAssocID="{7CDAC873-6280-444E-95BD-69B33777FF96}" presName="thickLine" presStyleLbl="alignNode1" presStyleIdx="2" presStyleCnt="5"/>
      <dgm:spPr/>
    </dgm:pt>
    <dgm:pt modelId="{25DB3769-7749-4EE6-9EC5-9CFE1AEE7F7D}" type="pres">
      <dgm:prSet presAssocID="{7CDAC873-6280-444E-95BD-69B33777FF96}" presName="horz1" presStyleCnt="0"/>
      <dgm:spPr/>
    </dgm:pt>
    <dgm:pt modelId="{D440DF36-56E7-4569-8E37-00BA3E6C5059}" type="pres">
      <dgm:prSet presAssocID="{7CDAC873-6280-444E-95BD-69B33777FF96}" presName="tx1" presStyleLbl="revTx" presStyleIdx="2" presStyleCnt="5"/>
      <dgm:spPr/>
    </dgm:pt>
    <dgm:pt modelId="{CAC6515D-A056-43B8-8D75-24C49E2D1759}" type="pres">
      <dgm:prSet presAssocID="{7CDAC873-6280-444E-95BD-69B33777FF96}" presName="vert1" presStyleCnt="0"/>
      <dgm:spPr/>
    </dgm:pt>
    <dgm:pt modelId="{0275C563-983B-4DD8-8B45-04F4B515E513}" type="pres">
      <dgm:prSet presAssocID="{D32D3609-F47D-4BCB-82DA-B32C1A80FBC4}" presName="thickLine" presStyleLbl="alignNode1" presStyleIdx="3" presStyleCnt="5"/>
      <dgm:spPr/>
    </dgm:pt>
    <dgm:pt modelId="{FED932E4-0C82-4D1D-B30F-2A600355CD83}" type="pres">
      <dgm:prSet presAssocID="{D32D3609-F47D-4BCB-82DA-B32C1A80FBC4}" presName="horz1" presStyleCnt="0"/>
      <dgm:spPr/>
    </dgm:pt>
    <dgm:pt modelId="{21DD86ED-102A-47B6-B7B7-824DDD89E6F3}" type="pres">
      <dgm:prSet presAssocID="{D32D3609-F47D-4BCB-82DA-B32C1A80FBC4}" presName="tx1" presStyleLbl="revTx" presStyleIdx="3" presStyleCnt="5"/>
      <dgm:spPr/>
    </dgm:pt>
    <dgm:pt modelId="{E0B9307E-E29E-4543-B354-52A370FCEA69}" type="pres">
      <dgm:prSet presAssocID="{D32D3609-F47D-4BCB-82DA-B32C1A80FBC4}" presName="vert1" presStyleCnt="0"/>
      <dgm:spPr/>
    </dgm:pt>
    <dgm:pt modelId="{D8557F10-4211-4F90-9454-353CA92067E3}" type="pres">
      <dgm:prSet presAssocID="{E96AD554-BF5F-4E77-A323-862344126423}" presName="thickLine" presStyleLbl="alignNode1" presStyleIdx="4" presStyleCnt="5"/>
      <dgm:spPr/>
    </dgm:pt>
    <dgm:pt modelId="{88A06C7F-6AE7-45A9-9201-DDDC8C05E732}" type="pres">
      <dgm:prSet presAssocID="{E96AD554-BF5F-4E77-A323-862344126423}" presName="horz1" presStyleCnt="0"/>
      <dgm:spPr/>
    </dgm:pt>
    <dgm:pt modelId="{176B26FE-8D91-4229-B192-C67851FD8F4C}" type="pres">
      <dgm:prSet presAssocID="{E96AD554-BF5F-4E77-A323-862344126423}" presName="tx1" presStyleLbl="revTx" presStyleIdx="4" presStyleCnt="5"/>
      <dgm:spPr/>
    </dgm:pt>
    <dgm:pt modelId="{40F5EB9A-6E34-46C3-AF95-ADE65AF162AE}" type="pres">
      <dgm:prSet presAssocID="{E96AD554-BF5F-4E77-A323-862344126423}" presName="vert1" presStyleCnt="0"/>
      <dgm:spPr/>
    </dgm:pt>
  </dgm:ptLst>
  <dgm:cxnLst>
    <dgm:cxn modelId="{C9125D0B-7A19-4788-B370-5ADBE605EA66}" type="presOf" srcId="{7CDAC873-6280-444E-95BD-69B33777FF96}" destId="{D440DF36-56E7-4569-8E37-00BA3E6C5059}" srcOrd="0" destOrd="0" presId="urn:microsoft.com/office/officeart/2008/layout/LinedList"/>
    <dgm:cxn modelId="{BAAD2022-CEEB-4FB8-A76A-A2D62517ED3A}" srcId="{C8EE477A-A990-4AD8-8E32-76E3F17EC977}" destId="{F2D3C488-12E5-4925-9FD9-47CD70331E30}" srcOrd="0" destOrd="0" parTransId="{EDD43417-2638-4313-9FA7-A524A1A71FA0}" sibTransId="{3F59BF55-EB74-492A-9064-ACF07EB1643A}"/>
    <dgm:cxn modelId="{CF608043-E314-46E5-B782-D8D178BF7B26}" srcId="{C8EE477A-A990-4AD8-8E32-76E3F17EC977}" destId="{D32D3609-F47D-4BCB-82DA-B32C1A80FBC4}" srcOrd="3" destOrd="0" parTransId="{E63B1068-E912-4C04-AEFE-D180538369C0}" sibTransId="{F89DE900-B2E9-4A1D-AE71-B3494384150A}"/>
    <dgm:cxn modelId="{12D3794C-1B67-4F4E-98A2-1C518212C421}" type="presOf" srcId="{E96AD554-BF5F-4E77-A323-862344126423}" destId="{176B26FE-8D91-4229-B192-C67851FD8F4C}" srcOrd="0" destOrd="0" presId="urn:microsoft.com/office/officeart/2008/layout/LinedList"/>
    <dgm:cxn modelId="{0861A850-8587-4755-A89E-4CCB0DC4B577}" type="presOf" srcId="{B08318C0-C40A-475C-BBBC-F20668453491}" destId="{6144DE4D-5F19-4C94-B149-C90D6A8D8A00}" srcOrd="0" destOrd="0" presId="urn:microsoft.com/office/officeart/2008/layout/LinedList"/>
    <dgm:cxn modelId="{981EB578-00AD-48C9-8C88-392EBF6665B9}" type="presOf" srcId="{C8EE477A-A990-4AD8-8E32-76E3F17EC977}" destId="{583343E5-CE3C-411A-ADA6-8327E94E4362}" srcOrd="0" destOrd="0" presId="urn:microsoft.com/office/officeart/2008/layout/LinedList"/>
    <dgm:cxn modelId="{D90D2DAB-5588-4CC1-8D28-5954D2EAAA9D}" type="presOf" srcId="{D32D3609-F47D-4BCB-82DA-B32C1A80FBC4}" destId="{21DD86ED-102A-47B6-B7B7-824DDD89E6F3}" srcOrd="0" destOrd="0" presId="urn:microsoft.com/office/officeart/2008/layout/LinedList"/>
    <dgm:cxn modelId="{4D7056BA-4FEA-4121-9685-F51833129666}" srcId="{C8EE477A-A990-4AD8-8E32-76E3F17EC977}" destId="{7CDAC873-6280-444E-95BD-69B33777FF96}" srcOrd="2" destOrd="0" parTransId="{9DAE39D2-112A-4897-85D1-FFCFFC11B964}" sibTransId="{114585BD-A400-442A-A5F7-D7909A4323B8}"/>
    <dgm:cxn modelId="{35A2C0D7-39C6-4359-B07A-1398D6A6D7B9}" type="presOf" srcId="{F2D3C488-12E5-4925-9FD9-47CD70331E30}" destId="{A4D52DEE-2C5B-44B8-B451-4CB7E272D826}" srcOrd="0" destOrd="0" presId="urn:microsoft.com/office/officeart/2008/layout/LinedList"/>
    <dgm:cxn modelId="{28AC09D8-C2EC-46B5-A5D3-02544F538E16}" srcId="{C8EE477A-A990-4AD8-8E32-76E3F17EC977}" destId="{E96AD554-BF5F-4E77-A323-862344126423}" srcOrd="4" destOrd="0" parTransId="{49E3ACA2-3CCC-4084-8439-5CE5378F5CAE}" sibTransId="{AE138400-B945-450D-8FEE-9AD7E071E5E7}"/>
    <dgm:cxn modelId="{ED008BD8-0270-451C-9F78-8622BC51F174}" srcId="{C8EE477A-A990-4AD8-8E32-76E3F17EC977}" destId="{B08318C0-C40A-475C-BBBC-F20668453491}" srcOrd="1" destOrd="0" parTransId="{EEAB626B-6636-493C-AE78-336BC951E3EA}" sibTransId="{D0DCD3BA-CE7E-4175-910B-953B64372A8A}"/>
    <dgm:cxn modelId="{40895B30-373B-4A99-AE12-DFD921234F4F}" type="presParOf" srcId="{583343E5-CE3C-411A-ADA6-8327E94E4362}" destId="{39309DB6-E1EC-4309-9430-1168428E3287}" srcOrd="0" destOrd="0" presId="urn:microsoft.com/office/officeart/2008/layout/LinedList"/>
    <dgm:cxn modelId="{8F4A8437-CAC0-4113-B784-576C70125C75}" type="presParOf" srcId="{583343E5-CE3C-411A-ADA6-8327E94E4362}" destId="{58C8109A-4A94-4DE3-A03A-0B551DCB6A88}" srcOrd="1" destOrd="0" presId="urn:microsoft.com/office/officeart/2008/layout/LinedList"/>
    <dgm:cxn modelId="{F50887FF-D0FC-43CD-873A-24B6FD49E0FE}" type="presParOf" srcId="{58C8109A-4A94-4DE3-A03A-0B551DCB6A88}" destId="{A4D52DEE-2C5B-44B8-B451-4CB7E272D826}" srcOrd="0" destOrd="0" presId="urn:microsoft.com/office/officeart/2008/layout/LinedList"/>
    <dgm:cxn modelId="{EEF1157E-A355-43BD-8DD1-BA90422D735A}" type="presParOf" srcId="{58C8109A-4A94-4DE3-A03A-0B551DCB6A88}" destId="{8D67374C-F53B-4F75-8709-6DB886B92F27}" srcOrd="1" destOrd="0" presId="urn:microsoft.com/office/officeart/2008/layout/LinedList"/>
    <dgm:cxn modelId="{0CA28DED-8803-4AE7-84D0-46E671DFC49D}" type="presParOf" srcId="{583343E5-CE3C-411A-ADA6-8327E94E4362}" destId="{BAFD6B1B-C35B-4C28-8A5F-47AA5286717F}" srcOrd="2" destOrd="0" presId="urn:microsoft.com/office/officeart/2008/layout/LinedList"/>
    <dgm:cxn modelId="{B5F5F60A-77D3-4218-BF6B-97F30BBAE831}" type="presParOf" srcId="{583343E5-CE3C-411A-ADA6-8327E94E4362}" destId="{4ECC3E7B-25D3-4AE2-81F1-719F8B72C891}" srcOrd="3" destOrd="0" presId="urn:microsoft.com/office/officeart/2008/layout/LinedList"/>
    <dgm:cxn modelId="{52932369-502B-4A04-B734-BD2B8CAAAB3F}" type="presParOf" srcId="{4ECC3E7B-25D3-4AE2-81F1-719F8B72C891}" destId="{6144DE4D-5F19-4C94-B149-C90D6A8D8A00}" srcOrd="0" destOrd="0" presId="urn:microsoft.com/office/officeart/2008/layout/LinedList"/>
    <dgm:cxn modelId="{02E639D5-B9F3-4E50-9544-E949665FB229}" type="presParOf" srcId="{4ECC3E7B-25D3-4AE2-81F1-719F8B72C891}" destId="{26B4D055-4CD3-43D8-B248-31F36B70C7AB}" srcOrd="1" destOrd="0" presId="urn:microsoft.com/office/officeart/2008/layout/LinedList"/>
    <dgm:cxn modelId="{20192F8E-C57C-4751-8668-056E6162D9F8}" type="presParOf" srcId="{583343E5-CE3C-411A-ADA6-8327E94E4362}" destId="{7E2B5C58-6389-4E17-AB73-B1BB994A4E39}" srcOrd="4" destOrd="0" presId="urn:microsoft.com/office/officeart/2008/layout/LinedList"/>
    <dgm:cxn modelId="{182F11D3-DCFE-4C00-9658-CBDE6F55583D}" type="presParOf" srcId="{583343E5-CE3C-411A-ADA6-8327E94E4362}" destId="{25DB3769-7749-4EE6-9EC5-9CFE1AEE7F7D}" srcOrd="5" destOrd="0" presId="urn:microsoft.com/office/officeart/2008/layout/LinedList"/>
    <dgm:cxn modelId="{24EA9E63-CAF2-4DAD-AD35-DFA83622E776}" type="presParOf" srcId="{25DB3769-7749-4EE6-9EC5-9CFE1AEE7F7D}" destId="{D440DF36-56E7-4569-8E37-00BA3E6C5059}" srcOrd="0" destOrd="0" presId="urn:microsoft.com/office/officeart/2008/layout/LinedList"/>
    <dgm:cxn modelId="{4E77AEDA-177D-4D7F-A145-333B875BDAAE}" type="presParOf" srcId="{25DB3769-7749-4EE6-9EC5-9CFE1AEE7F7D}" destId="{CAC6515D-A056-43B8-8D75-24C49E2D1759}" srcOrd="1" destOrd="0" presId="urn:microsoft.com/office/officeart/2008/layout/LinedList"/>
    <dgm:cxn modelId="{1C697C5D-2ABF-4ECE-BA8F-95B5E42DAD31}" type="presParOf" srcId="{583343E5-CE3C-411A-ADA6-8327E94E4362}" destId="{0275C563-983B-4DD8-8B45-04F4B515E513}" srcOrd="6" destOrd="0" presId="urn:microsoft.com/office/officeart/2008/layout/LinedList"/>
    <dgm:cxn modelId="{A83F3F94-8474-4BB2-B047-CD9958A8DF02}" type="presParOf" srcId="{583343E5-CE3C-411A-ADA6-8327E94E4362}" destId="{FED932E4-0C82-4D1D-B30F-2A600355CD83}" srcOrd="7" destOrd="0" presId="urn:microsoft.com/office/officeart/2008/layout/LinedList"/>
    <dgm:cxn modelId="{CBE25A25-7575-461E-85E9-DE07BD82C9B3}" type="presParOf" srcId="{FED932E4-0C82-4D1D-B30F-2A600355CD83}" destId="{21DD86ED-102A-47B6-B7B7-824DDD89E6F3}" srcOrd="0" destOrd="0" presId="urn:microsoft.com/office/officeart/2008/layout/LinedList"/>
    <dgm:cxn modelId="{6B38C946-0243-4A84-A6D4-BBC40545BE69}" type="presParOf" srcId="{FED932E4-0C82-4D1D-B30F-2A600355CD83}" destId="{E0B9307E-E29E-4543-B354-52A370FCEA69}" srcOrd="1" destOrd="0" presId="urn:microsoft.com/office/officeart/2008/layout/LinedList"/>
    <dgm:cxn modelId="{0DCF6C9A-D78A-429B-A2F0-BFC6E0AD9BE4}" type="presParOf" srcId="{583343E5-CE3C-411A-ADA6-8327E94E4362}" destId="{D8557F10-4211-4F90-9454-353CA92067E3}" srcOrd="8" destOrd="0" presId="urn:microsoft.com/office/officeart/2008/layout/LinedList"/>
    <dgm:cxn modelId="{173CFBF0-47F6-4F96-94DA-89DE532054B1}" type="presParOf" srcId="{583343E5-CE3C-411A-ADA6-8327E94E4362}" destId="{88A06C7F-6AE7-45A9-9201-DDDC8C05E732}" srcOrd="9" destOrd="0" presId="urn:microsoft.com/office/officeart/2008/layout/LinedList"/>
    <dgm:cxn modelId="{E9A20594-ADE7-459E-B013-DE6A9D9818C5}" type="presParOf" srcId="{88A06C7F-6AE7-45A9-9201-DDDC8C05E732}" destId="{176B26FE-8D91-4229-B192-C67851FD8F4C}" srcOrd="0" destOrd="0" presId="urn:microsoft.com/office/officeart/2008/layout/LinedList"/>
    <dgm:cxn modelId="{75BC97D8-9DF2-4BAE-9F67-AD30BF867D8A}" type="presParOf" srcId="{88A06C7F-6AE7-45A9-9201-DDDC8C05E732}" destId="{40F5EB9A-6E34-46C3-AF95-ADE65AF162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E477A-A990-4AD8-8E32-76E3F17EC97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D3C488-12E5-4925-9FD9-47CD70331E30}">
      <dgm:prSet custT="1"/>
      <dgm:spPr/>
      <dgm:t>
        <a:bodyPr/>
        <a:lstStyle/>
        <a:p>
          <a:r>
            <a:rPr lang="fr-CA" sz="3200" b="0" strike="sngStrike" dirty="0"/>
            <a:t>1. Objectif</a:t>
          </a:r>
          <a:endParaRPr lang="en-US" sz="3200" b="0" strike="sngStrike" dirty="0"/>
        </a:p>
      </dgm:t>
    </dgm:pt>
    <dgm:pt modelId="{EDD43417-2638-4313-9FA7-A524A1A71FA0}" type="parTrans" cxnId="{BAAD2022-CEEB-4FB8-A76A-A2D62517ED3A}">
      <dgm:prSet/>
      <dgm:spPr/>
      <dgm:t>
        <a:bodyPr/>
        <a:lstStyle/>
        <a:p>
          <a:endParaRPr lang="en-US"/>
        </a:p>
      </dgm:t>
    </dgm:pt>
    <dgm:pt modelId="{3F59BF55-EB74-492A-9064-ACF07EB1643A}" type="sibTrans" cxnId="{BAAD2022-CEEB-4FB8-A76A-A2D62517ED3A}">
      <dgm:prSet/>
      <dgm:spPr/>
      <dgm:t>
        <a:bodyPr/>
        <a:lstStyle/>
        <a:p>
          <a:endParaRPr lang="en-US"/>
        </a:p>
      </dgm:t>
    </dgm:pt>
    <dgm:pt modelId="{B08318C0-C40A-475C-BBBC-F20668453491}">
      <dgm:prSet custT="1"/>
      <dgm:spPr/>
      <dgm:t>
        <a:bodyPr/>
        <a:lstStyle/>
        <a:p>
          <a:r>
            <a:rPr lang="fr-CA" sz="3200" strike="sngStrike" dirty="0"/>
            <a:t>2. Fonctionnement</a:t>
          </a:r>
          <a:endParaRPr lang="en-US" sz="3200" strike="sngStrike" dirty="0"/>
        </a:p>
      </dgm:t>
    </dgm:pt>
    <dgm:pt modelId="{EEAB626B-6636-493C-AE78-336BC951E3EA}" type="parTrans" cxnId="{ED008BD8-0270-451C-9F78-8622BC51F174}">
      <dgm:prSet/>
      <dgm:spPr/>
      <dgm:t>
        <a:bodyPr/>
        <a:lstStyle/>
        <a:p>
          <a:endParaRPr lang="en-US"/>
        </a:p>
      </dgm:t>
    </dgm:pt>
    <dgm:pt modelId="{D0DCD3BA-CE7E-4175-910B-953B64372A8A}" type="sibTrans" cxnId="{ED008BD8-0270-451C-9F78-8622BC51F174}">
      <dgm:prSet/>
      <dgm:spPr/>
      <dgm:t>
        <a:bodyPr/>
        <a:lstStyle/>
        <a:p>
          <a:endParaRPr lang="en-US"/>
        </a:p>
      </dgm:t>
    </dgm:pt>
    <dgm:pt modelId="{7CDAC873-6280-444E-95BD-69B33777FF96}">
      <dgm:prSet custT="1"/>
      <dgm:spPr/>
      <dgm:t>
        <a:bodyPr/>
        <a:lstStyle/>
        <a:p>
          <a:r>
            <a:rPr lang="fr-CA" sz="3200" strike="sngStrike" dirty="0"/>
            <a:t>3. Scénario</a:t>
          </a:r>
          <a:endParaRPr lang="en-US" sz="3200" strike="sngStrike" dirty="0"/>
        </a:p>
      </dgm:t>
    </dgm:pt>
    <dgm:pt modelId="{9DAE39D2-112A-4897-85D1-FFCFFC11B964}" type="parTrans" cxnId="{4D7056BA-4FEA-4121-9685-F51833129666}">
      <dgm:prSet/>
      <dgm:spPr/>
      <dgm:t>
        <a:bodyPr/>
        <a:lstStyle/>
        <a:p>
          <a:endParaRPr lang="en-US"/>
        </a:p>
      </dgm:t>
    </dgm:pt>
    <dgm:pt modelId="{114585BD-A400-442A-A5F7-D7909A4323B8}" type="sibTrans" cxnId="{4D7056BA-4FEA-4121-9685-F51833129666}">
      <dgm:prSet/>
      <dgm:spPr/>
      <dgm:t>
        <a:bodyPr/>
        <a:lstStyle/>
        <a:p>
          <a:endParaRPr lang="en-US"/>
        </a:p>
      </dgm:t>
    </dgm:pt>
    <dgm:pt modelId="{D32D3609-F47D-4BCB-82DA-B32C1A80FBC4}">
      <dgm:prSet custT="1"/>
      <dgm:spPr/>
      <dgm:t>
        <a:bodyPr/>
        <a:lstStyle/>
        <a:p>
          <a:r>
            <a:rPr lang="fr-CA" sz="3200" b="1" dirty="0"/>
            <a:t>4. Démonstration</a:t>
          </a:r>
          <a:endParaRPr lang="en-US" sz="3200" b="1" dirty="0"/>
        </a:p>
      </dgm:t>
    </dgm:pt>
    <dgm:pt modelId="{E63B1068-E912-4C04-AEFE-D180538369C0}" type="parTrans" cxnId="{CF608043-E314-46E5-B782-D8D178BF7B26}">
      <dgm:prSet/>
      <dgm:spPr/>
      <dgm:t>
        <a:bodyPr/>
        <a:lstStyle/>
        <a:p>
          <a:endParaRPr lang="en-US"/>
        </a:p>
      </dgm:t>
    </dgm:pt>
    <dgm:pt modelId="{F89DE900-B2E9-4A1D-AE71-B3494384150A}" type="sibTrans" cxnId="{CF608043-E314-46E5-B782-D8D178BF7B26}">
      <dgm:prSet/>
      <dgm:spPr/>
      <dgm:t>
        <a:bodyPr/>
        <a:lstStyle/>
        <a:p>
          <a:endParaRPr lang="en-US"/>
        </a:p>
      </dgm:t>
    </dgm:pt>
    <dgm:pt modelId="{E96AD554-BF5F-4E77-A323-862344126423}">
      <dgm:prSet custT="1"/>
      <dgm:spPr/>
      <dgm:t>
        <a:bodyPr/>
        <a:lstStyle/>
        <a:p>
          <a:r>
            <a:rPr lang="fr-CA" sz="3200" dirty="0"/>
            <a:t>5. Conclusion</a:t>
          </a:r>
          <a:endParaRPr lang="en-US" sz="3200" dirty="0"/>
        </a:p>
      </dgm:t>
    </dgm:pt>
    <dgm:pt modelId="{49E3ACA2-3CCC-4084-8439-5CE5378F5CAE}" type="parTrans" cxnId="{28AC09D8-C2EC-46B5-A5D3-02544F538E16}">
      <dgm:prSet/>
      <dgm:spPr/>
      <dgm:t>
        <a:bodyPr/>
        <a:lstStyle/>
        <a:p>
          <a:endParaRPr lang="en-US"/>
        </a:p>
      </dgm:t>
    </dgm:pt>
    <dgm:pt modelId="{AE138400-B945-450D-8FEE-9AD7E071E5E7}" type="sibTrans" cxnId="{28AC09D8-C2EC-46B5-A5D3-02544F538E16}">
      <dgm:prSet/>
      <dgm:spPr/>
      <dgm:t>
        <a:bodyPr/>
        <a:lstStyle/>
        <a:p>
          <a:endParaRPr lang="en-US"/>
        </a:p>
      </dgm:t>
    </dgm:pt>
    <dgm:pt modelId="{583343E5-CE3C-411A-ADA6-8327E94E4362}" type="pres">
      <dgm:prSet presAssocID="{C8EE477A-A990-4AD8-8E32-76E3F17EC977}" presName="vert0" presStyleCnt="0">
        <dgm:presLayoutVars>
          <dgm:dir/>
          <dgm:animOne val="branch"/>
          <dgm:animLvl val="lvl"/>
        </dgm:presLayoutVars>
      </dgm:prSet>
      <dgm:spPr/>
    </dgm:pt>
    <dgm:pt modelId="{39309DB6-E1EC-4309-9430-1168428E3287}" type="pres">
      <dgm:prSet presAssocID="{F2D3C488-12E5-4925-9FD9-47CD70331E30}" presName="thickLine" presStyleLbl="alignNode1" presStyleIdx="0" presStyleCnt="5"/>
      <dgm:spPr/>
    </dgm:pt>
    <dgm:pt modelId="{58C8109A-4A94-4DE3-A03A-0B551DCB6A88}" type="pres">
      <dgm:prSet presAssocID="{F2D3C488-12E5-4925-9FD9-47CD70331E30}" presName="horz1" presStyleCnt="0"/>
      <dgm:spPr/>
    </dgm:pt>
    <dgm:pt modelId="{A4D52DEE-2C5B-44B8-B451-4CB7E272D826}" type="pres">
      <dgm:prSet presAssocID="{F2D3C488-12E5-4925-9FD9-47CD70331E30}" presName="tx1" presStyleLbl="revTx" presStyleIdx="0" presStyleCnt="5"/>
      <dgm:spPr/>
    </dgm:pt>
    <dgm:pt modelId="{8D67374C-F53B-4F75-8709-6DB886B92F27}" type="pres">
      <dgm:prSet presAssocID="{F2D3C488-12E5-4925-9FD9-47CD70331E30}" presName="vert1" presStyleCnt="0"/>
      <dgm:spPr/>
    </dgm:pt>
    <dgm:pt modelId="{BAFD6B1B-C35B-4C28-8A5F-47AA5286717F}" type="pres">
      <dgm:prSet presAssocID="{B08318C0-C40A-475C-BBBC-F20668453491}" presName="thickLine" presStyleLbl="alignNode1" presStyleIdx="1" presStyleCnt="5"/>
      <dgm:spPr/>
    </dgm:pt>
    <dgm:pt modelId="{4ECC3E7B-25D3-4AE2-81F1-719F8B72C891}" type="pres">
      <dgm:prSet presAssocID="{B08318C0-C40A-475C-BBBC-F20668453491}" presName="horz1" presStyleCnt="0"/>
      <dgm:spPr/>
    </dgm:pt>
    <dgm:pt modelId="{6144DE4D-5F19-4C94-B149-C90D6A8D8A00}" type="pres">
      <dgm:prSet presAssocID="{B08318C0-C40A-475C-BBBC-F20668453491}" presName="tx1" presStyleLbl="revTx" presStyleIdx="1" presStyleCnt="5"/>
      <dgm:spPr/>
    </dgm:pt>
    <dgm:pt modelId="{26B4D055-4CD3-43D8-B248-31F36B70C7AB}" type="pres">
      <dgm:prSet presAssocID="{B08318C0-C40A-475C-BBBC-F20668453491}" presName="vert1" presStyleCnt="0"/>
      <dgm:spPr/>
    </dgm:pt>
    <dgm:pt modelId="{7E2B5C58-6389-4E17-AB73-B1BB994A4E39}" type="pres">
      <dgm:prSet presAssocID="{7CDAC873-6280-444E-95BD-69B33777FF96}" presName="thickLine" presStyleLbl="alignNode1" presStyleIdx="2" presStyleCnt="5"/>
      <dgm:spPr/>
    </dgm:pt>
    <dgm:pt modelId="{25DB3769-7749-4EE6-9EC5-9CFE1AEE7F7D}" type="pres">
      <dgm:prSet presAssocID="{7CDAC873-6280-444E-95BD-69B33777FF96}" presName="horz1" presStyleCnt="0"/>
      <dgm:spPr/>
    </dgm:pt>
    <dgm:pt modelId="{D440DF36-56E7-4569-8E37-00BA3E6C5059}" type="pres">
      <dgm:prSet presAssocID="{7CDAC873-6280-444E-95BD-69B33777FF96}" presName="tx1" presStyleLbl="revTx" presStyleIdx="2" presStyleCnt="5"/>
      <dgm:spPr/>
    </dgm:pt>
    <dgm:pt modelId="{CAC6515D-A056-43B8-8D75-24C49E2D1759}" type="pres">
      <dgm:prSet presAssocID="{7CDAC873-6280-444E-95BD-69B33777FF96}" presName="vert1" presStyleCnt="0"/>
      <dgm:spPr/>
    </dgm:pt>
    <dgm:pt modelId="{0275C563-983B-4DD8-8B45-04F4B515E513}" type="pres">
      <dgm:prSet presAssocID="{D32D3609-F47D-4BCB-82DA-B32C1A80FBC4}" presName="thickLine" presStyleLbl="alignNode1" presStyleIdx="3" presStyleCnt="5"/>
      <dgm:spPr/>
    </dgm:pt>
    <dgm:pt modelId="{FED932E4-0C82-4D1D-B30F-2A600355CD83}" type="pres">
      <dgm:prSet presAssocID="{D32D3609-F47D-4BCB-82DA-B32C1A80FBC4}" presName="horz1" presStyleCnt="0"/>
      <dgm:spPr/>
    </dgm:pt>
    <dgm:pt modelId="{21DD86ED-102A-47B6-B7B7-824DDD89E6F3}" type="pres">
      <dgm:prSet presAssocID="{D32D3609-F47D-4BCB-82DA-B32C1A80FBC4}" presName="tx1" presStyleLbl="revTx" presStyleIdx="3" presStyleCnt="5"/>
      <dgm:spPr/>
    </dgm:pt>
    <dgm:pt modelId="{E0B9307E-E29E-4543-B354-52A370FCEA69}" type="pres">
      <dgm:prSet presAssocID="{D32D3609-F47D-4BCB-82DA-B32C1A80FBC4}" presName="vert1" presStyleCnt="0"/>
      <dgm:spPr/>
    </dgm:pt>
    <dgm:pt modelId="{D8557F10-4211-4F90-9454-353CA92067E3}" type="pres">
      <dgm:prSet presAssocID="{E96AD554-BF5F-4E77-A323-862344126423}" presName="thickLine" presStyleLbl="alignNode1" presStyleIdx="4" presStyleCnt="5"/>
      <dgm:spPr/>
    </dgm:pt>
    <dgm:pt modelId="{88A06C7F-6AE7-45A9-9201-DDDC8C05E732}" type="pres">
      <dgm:prSet presAssocID="{E96AD554-BF5F-4E77-A323-862344126423}" presName="horz1" presStyleCnt="0"/>
      <dgm:spPr/>
    </dgm:pt>
    <dgm:pt modelId="{176B26FE-8D91-4229-B192-C67851FD8F4C}" type="pres">
      <dgm:prSet presAssocID="{E96AD554-BF5F-4E77-A323-862344126423}" presName="tx1" presStyleLbl="revTx" presStyleIdx="4" presStyleCnt="5"/>
      <dgm:spPr/>
    </dgm:pt>
    <dgm:pt modelId="{40F5EB9A-6E34-46C3-AF95-ADE65AF162AE}" type="pres">
      <dgm:prSet presAssocID="{E96AD554-BF5F-4E77-A323-862344126423}" presName="vert1" presStyleCnt="0"/>
      <dgm:spPr/>
    </dgm:pt>
  </dgm:ptLst>
  <dgm:cxnLst>
    <dgm:cxn modelId="{C9125D0B-7A19-4788-B370-5ADBE605EA66}" type="presOf" srcId="{7CDAC873-6280-444E-95BD-69B33777FF96}" destId="{D440DF36-56E7-4569-8E37-00BA3E6C5059}" srcOrd="0" destOrd="0" presId="urn:microsoft.com/office/officeart/2008/layout/LinedList"/>
    <dgm:cxn modelId="{BAAD2022-CEEB-4FB8-A76A-A2D62517ED3A}" srcId="{C8EE477A-A990-4AD8-8E32-76E3F17EC977}" destId="{F2D3C488-12E5-4925-9FD9-47CD70331E30}" srcOrd="0" destOrd="0" parTransId="{EDD43417-2638-4313-9FA7-A524A1A71FA0}" sibTransId="{3F59BF55-EB74-492A-9064-ACF07EB1643A}"/>
    <dgm:cxn modelId="{CF608043-E314-46E5-B782-D8D178BF7B26}" srcId="{C8EE477A-A990-4AD8-8E32-76E3F17EC977}" destId="{D32D3609-F47D-4BCB-82DA-B32C1A80FBC4}" srcOrd="3" destOrd="0" parTransId="{E63B1068-E912-4C04-AEFE-D180538369C0}" sibTransId="{F89DE900-B2E9-4A1D-AE71-B3494384150A}"/>
    <dgm:cxn modelId="{12D3794C-1B67-4F4E-98A2-1C518212C421}" type="presOf" srcId="{E96AD554-BF5F-4E77-A323-862344126423}" destId="{176B26FE-8D91-4229-B192-C67851FD8F4C}" srcOrd="0" destOrd="0" presId="urn:microsoft.com/office/officeart/2008/layout/LinedList"/>
    <dgm:cxn modelId="{0861A850-8587-4755-A89E-4CCB0DC4B577}" type="presOf" srcId="{B08318C0-C40A-475C-BBBC-F20668453491}" destId="{6144DE4D-5F19-4C94-B149-C90D6A8D8A00}" srcOrd="0" destOrd="0" presId="urn:microsoft.com/office/officeart/2008/layout/LinedList"/>
    <dgm:cxn modelId="{981EB578-00AD-48C9-8C88-392EBF6665B9}" type="presOf" srcId="{C8EE477A-A990-4AD8-8E32-76E3F17EC977}" destId="{583343E5-CE3C-411A-ADA6-8327E94E4362}" srcOrd="0" destOrd="0" presId="urn:microsoft.com/office/officeart/2008/layout/LinedList"/>
    <dgm:cxn modelId="{D90D2DAB-5588-4CC1-8D28-5954D2EAAA9D}" type="presOf" srcId="{D32D3609-F47D-4BCB-82DA-B32C1A80FBC4}" destId="{21DD86ED-102A-47B6-B7B7-824DDD89E6F3}" srcOrd="0" destOrd="0" presId="urn:microsoft.com/office/officeart/2008/layout/LinedList"/>
    <dgm:cxn modelId="{4D7056BA-4FEA-4121-9685-F51833129666}" srcId="{C8EE477A-A990-4AD8-8E32-76E3F17EC977}" destId="{7CDAC873-6280-444E-95BD-69B33777FF96}" srcOrd="2" destOrd="0" parTransId="{9DAE39D2-112A-4897-85D1-FFCFFC11B964}" sibTransId="{114585BD-A400-442A-A5F7-D7909A4323B8}"/>
    <dgm:cxn modelId="{35A2C0D7-39C6-4359-B07A-1398D6A6D7B9}" type="presOf" srcId="{F2D3C488-12E5-4925-9FD9-47CD70331E30}" destId="{A4D52DEE-2C5B-44B8-B451-4CB7E272D826}" srcOrd="0" destOrd="0" presId="urn:microsoft.com/office/officeart/2008/layout/LinedList"/>
    <dgm:cxn modelId="{28AC09D8-C2EC-46B5-A5D3-02544F538E16}" srcId="{C8EE477A-A990-4AD8-8E32-76E3F17EC977}" destId="{E96AD554-BF5F-4E77-A323-862344126423}" srcOrd="4" destOrd="0" parTransId="{49E3ACA2-3CCC-4084-8439-5CE5378F5CAE}" sibTransId="{AE138400-B945-450D-8FEE-9AD7E071E5E7}"/>
    <dgm:cxn modelId="{ED008BD8-0270-451C-9F78-8622BC51F174}" srcId="{C8EE477A-A990-4AD8-8E32-76E3F17EC977}" destId="{B08318C0-C40A-475C-BBBC-F20668453491}" srcOrd="1" destOrd="0" parTransId="{EEAB626B-6636-493C-AE78-336BC951E3EA}" sibTransId="{D0DCD3BA-CE7E-4175-910B-953B64372A8A}"/>
    <dgm:cxn modelId="{40895B30-373B-4A99-AE12-DFD921234F4F}" type="presParOf" srcId="{583343E5-CE3C-411A-ADA6-8327E94E4362}" destId="{39309DB6-E1EC-4309-9430-1168428E3287}" srcOrd="0" destOrd="0" presId="urn:microsoft.com/office/officeart/2008/layout/LinedList"/>
    <dgm:cxn modelId="{8F4A8437-CAC0-4113-B784-576C70125C75}" type="presParOf" srcId="{583343E5-CE3C-411A-ADA6-8327E94E4362}" destId="{58C8109A-4A94-4DE3-A03A-0B551DCB6A88}" srcOrd="1" destOrd="0" presId="urn:microsoft.com/office/officeart/2008/layout/LinedList"/>
    <dgm:cxn modelId="{F50887FF-D0FC-43CD-873A-24B6FD49E0FE}" type="presParOf" srcId="{58C8109A-4A94-4DE3-A03A-0B551DCB6A88}" destId="{A4D52DEE-2C5B-44B8-B451-4CB7E272D826}" srcOrd="0" destOrd="0" presId="urn:microsoft.com/office/officeart/2008/layout/LinedList"/>
    <dgm:cxn modelId="{EEF1157E-A355-43BD-8DD1-BA90422D735A}" type="presParOf" srcId="{58C8109A-4A94-4DE3-A03A-0B551DCB6A88}" destId="{8D67374C-F53B-4F75-8709-6DB886B92F27}" srcOrd="1" destOrd="0" presId="urn:microsoft.com/office/officeart/2008/layout/LinedList"/>
    <dgm:cxn modelId="{0CA28DED-8803-4AE7-84D0-46E671DFC49D}" type="presParOf" srcId="{583343E5-CE3C-411A-ADA6-8327E94E4362}" destId="{BAFD6B1B-C35B-4C28-8A5F-47AA5286717F}" srcOrd="2" destOrd="0" presId="urn:microsoft.com/office/officeart/2008/layout/LinedList"/>
    <dgm:cxn modelId="{B5F5F60A-77D3-4218-BF6B-97F30BBAE831}" type="presParOf" srcId="{583343E5-CE3C-411A-ADA6-8327E94E4362}" destId="{4ECC3E7B-25D3-4AE2-81F1-719F8B72C891}" srcOrd="3" destOrd="0" presId="urn:microsoft.com/office/officeart/2008/layout/LinedList"/>
    <dgm:cxn modelId="{52932369-502B-4A04-B734-BD2B8CAAAB3F}" type="presParOf" srcId="{4ECC3E7B-25D3-4AE2-81F1-719F8B72C891}" destId="{6144DE4D-5F19-4C94-B149-C90D6A8D8A00}" srcOrd="0" destOrd="0" presId="urn:microsoft.com/office/officeart/2008/layout/LinedList"/>
    <dgm:cxn modelId="{02E639D5-B9F3-4E50-9544-E949665FB229}" type="presParOf" srcId="{4ECC3E7B-25D3-4AE2-81F1-719F8B72C891}" destId="{26B4D055-4CD3-43D8-B248-31F36B70C7AB}" srcOrd="1" destOrd="0" presId="urn:microsoft.com/office/officeart/2008/layout/LinedList"/>
    <dgm:cxn modelId="{20192F8E-C57C-4751-8668-056E6162D9F8}" type="presParOf" srcId="{583343E5-CE3C-411A-ADA6-8327E94E4362}" destId="{7E2B5C58-6389-4E17-AB73-B1BB994A4E39}" srcOrd="4" destOrd="0" presId="urn:microsoft.com/office/officeart/2008/layout/LinedList"/>
    <dgm:cxn modelId="{182F11D3-DCFE-4C00-9658-CBDE6F55583D}" type="presParOf" srcId="{583343E5-CE3C-411A-ADA6-8327E94E4362}" destId="{25DB3769-7749-4EE6-9EC5-9CFE1AEE7F7D}" srcOrd="5" destOrd="0" presId="urn:microsoft.com/office/officeart/2008/layout/LinedList"/>
    <dgm:cxn modelId="{24EA9E63-CAF2-4DAD-AD35-DFA83622E776}" type="presParOf" srcId="{25DB3769-7749-4EE6-9EC5-9CFE1AEE7F7D}" destId="{D440DF36-56E7-4569-8E37-00BA3E6C5059}" srcOrd="0" destOrd="0" presId="urn:microsoft.com/office/officeart/2008/layout/LinedList"/>
    <dgm:cxn modelId="{4E77AEDA-177D-4D7F-A145-333B875BDAAE}" type="presParOf" srcId="{25DB3769-7749-4EE6-9EC5-9CFE1AEE7F7D}" destId="{CAC6515D-A056-43B8-8D75-24C49E2D1759}" srcOrd="1" destOrd="0" presId="urn:microsoft.com/office/officeart/2008/layout/LinedList"/>
    <dgm:cxn modelId="{1C697C5D-2ABF-4ECE-BA8F-95B5E42DAD31}" type="presParOf" srcId="{583343E5-CE3C-411A-ADA6-8327E94E4362}" destId="{0275C563-983B-4DD8-8B45-04F4B515E513}" srcOrd="6" destOrd="0" presId="urn:microsoft.com/office/officeart/2008/layout/LinedList"/>
    <dgm:cxn modelId="{A83F3F94-8474-4BB2-B047-CD9958A8DF02}" type="presParOf" srcId="{583343E5-CE3C-411A-ADA6-8327E94E4362}" destId="{FED932E4-0C82-4D1D-B30F-2A600355CD83}" srcOrd="7" destOrd="0" presId="urn:microsoft.com/office/officeart/2008/layout/LinedList"/>
    <dgm:cxn modelId="{CBE25A25-7575-461E-85E9-DE07BD82C9B3}" type="presParOf" srcId="{FED932E4-0C82-4D1D-B30F-2A600355CD83}" destId="{21DD86ED-102A-47B6-B7B7-824DDD89E6F3}" srcOrd="0" destOrd="0" presId="urn:microsoft.com/office/officeart/2008/layout/LinedList"/>
    <dgm:cxn modelId="{6B38C946-0243-4A84-A6D4-BBC40545BE69}" type="presParOf" srcId="{FED932E4-0C82-4D1D-B30F-2A600355CD83}" destId="{E0B9307E-E29E-4543-B354-52A370FCEA69}" srcOrd="1" destOrd="0" presId="urn:microsoft.com/office/officeart/2008/layout/LinedList"/>
    <dgm:cxn modelId="{0DCF6C9A-D78A-429B-A2F0-BFC6E0AD9BE4}" type="presParOf" srcId="{583343E5-CE3C-411A-ADA6-8327E94E4362}" destId="{D8557F10-4211-4F90-9454-353CA92067E3}" srcOrd="8" destOrd="0" presId="urn:microsoft.com/office/officeart/2008/layout/LinedList"/>
    <dgm:cxn modelId="{173CFBF0-47F6-4F96-94DA-89DE532054B1}" type="presParOf" srcId="{583343E5-CE3C-411A-ADA6-8327E94E4362}" destId="{88A06C7F-6AE7-45A9-9201-DDDC8C05E732}" srcOrd="9" destOrd="0" presId="urn:microsoft.com/office/officeart/2008/layout/LinedList"/>
    <dgm:cxn modelId="{E9A20594-ADE7-459E-B013-DE6A9D9818C5}" type="presParOf" srcId="{88A06C7F-6AE7-45A9-9201-DDDC8C05E732}" destId="{176B26FE-8D91-4229-B192-C67851FD8F4C}" srcOrd="0" destOrd="0" presId="urn:microsoft.com/office/officeart/2008/layout/LinedList"/>
    <dgm:cxn modelId="{75BC97D8-9DF2-4BAE-9F67-AD30BF867D8A}" type="presParOf" srcId="{88A06C7F-6AE7-45A9-9201-DDDC8C05E732}" destId="{40F5EB9A-6E34-46C3-AF95-ADE65AF162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EE477A-A990-4AD8-8E32-76E3F17EC97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D3C488-12E5-4925-9FD9-47CD70331E30}">
      <dgm:prSet custT="1"/>
      <dgm:spPr/>
      <dgm:t>
        <a:bodyPr/>
        <a:lstStyle/>
        <a:p>
          <a:r>
            <a:rPr lang="fr-CA" sz="3200" b="0" strike="sngStrike" dirty="0"/>
            <a:t>1. Objectif</a:t>
          </a:r>
          <a:endParaRPr lang="en-US" sz="3200" b="0" strike="sngStrike" dirty="0"/>
        </a:p>
      </dgm:t>
    </dgm:pt>
    <dgm:pt modelId="{EDD43417-2638-4313-9FA7-A524A1A71FA0}" type="parTrans" cxnId="{BAAD2022-CEEB-4FB8-A76A-A2D62517ED3A}">
      <dgm:prSet/>
      <dgm:spPr/>
      <dgm:t>
        <a:bodyPr/>
        <a:lstStyle/>
        <a:p>
          <a:endParaRPr lang="en-US"/>
        </a:p>
      </dgm:t>
    </dgm:pt>
    <dgm:pt modelId="{3F59BF55-EB74-492A-9064-ACF07EB1643A}" type="sibTrans" cxnId="{BAAD2022-CEEB-4FB8-A76A-A2D62517ED3A}">
      <dgm:prSet/>
      <dgm:spPr/>
      <dgm:t>
        <a:bodyPr/>
        <a:lstStyle/>
        <a:p>
          <a:endParaRPr lang="en-US"/>
        </a:p>
      </dgm:t>
    </dgm:pt>
    <dgm:pt modelId="{B08318C0-C40A-475C-BBBC-F20668453491}">
      <dgm:prSet custT="1"/>
      <dgm:spPr/>
      <dgm:t>
        <a:bodyPr/>
        <a:lstStyle/>
        <a:p>
          <a:r>
            <a:rPr lang="fr-CA" sz="3200" strike="sngStrike" dirty="0"/>
            <a:t>2. Fonctionnement</a:t>
          </a:r>
          <a:endParaRPr lang="en-US" sz="3200" strike="sngStrike" dirty="0"/>
        </a:p>
      </dgm:t>
    </dgm:pt>
    <dgm:pt modelId="{EEAB626B-6636-493C-AE78-336BC951E3EA}" type="parTrans" cxnId="{ED008BD8-0270-451C-9F78-8622BC51F174}">
      <dgm:prSet/>
      <dgm:spPr/>
      <dgm:t>
        <a:bodyPr/>
        <a:lstStyle/>
        <a:p>
          <a:endParaRPr lang="en-US"/>
        </a:p>
      </dgm:t>
    </dgm:pt>
    <dgm:pt modelId="{D0DCD3BA-CE7E-4175-910B-953B64372A8A}" type="sibTrans" cxnId="{ED008BD8-0270-451C-9F78-8622BC51F174}">
      <dgm:prSet/>
      <dgm:spPr/>
      <dgm:t>
        <a:bodyPr/>
        <a:lstStyle/>
        <a:p>
          <a:endParaRPr lang="en-US"/>
        </a:p>
      </dgm:t>
    </dgm:pt>
    <dgm:pt modelId="{7CDAC873-6280-444E-95BD-69B33777FF96}">
      <dgm:prSet custT="1"/>
      <dgm:spPr/>
      <dgm:t>
        <a:bodyPr/>
        <a:lstStyle/>
        <a:p>
          <a:r>
            <a:rPr lang="fr-CA" sz="3200" strike="sngStrike" dirty="0"/>
            <a:t>3. Scénario</a:t>
          </a:r>
          <a:endParaRPr lang="en-US" sz="3200" strike="sngStrike" dirty="0"/>
        </a:p>
      </dgm:t>
    </dgm:pt>
    <dgm:pt modelId="{9DAE39D2-112A-4897-85D1-FFCFFC11B964}" type="parTrans" cxnId="{4D7056BA-4FEA-4121-9685-F51833129666}">
      <dgm:prSet/>
      <dgm:spPr/>
      <dgm:t>
        <a:bodyPr/>
        <a:lstStyle/>
        <a:p>
          <a:endParaRPr lang="en-US"/>
        </a:p>
      </dgm:t>
    </dgm:pt>
    <dgm:pt modelId="{114585BD-A400-442A-A5F7-D7909A4323B8}" type="sibTrans" cxnId="{4D7056BA-4FEA-4121-9685-F51833129666}">
      <dgm:prSet/>
      <dgm:spPr/>
      <dgm:t>
        <a:bodyPr/>
        <a:lstStyle/>
        <a:p>
          <a:endParaRPr lang="en-US"/>
        </a:p>
      </dgm:t>
    </dgm:pt>
    <dgm:pt modelId="{D32D3609-F47D-4BCB-82DA-B32C1A80FBC4}">
      <dgm:prSet custT="1"/>
      <dgm:spPr/>
      <dgm:t>
        <a:bodyPr/>
        <a:lstStyle/>
        <a:p>
          <a:r>
            <a:rPr lang="fr-CA" sz="3200" strike="sngStrike" dirty="0"/>
            <a:t>4. Démonstration</a:t>
          </a:r>
          <a:endParaRPr lang="en-US" sz="3200" strike="sngStrike" dirty="0"/>
        </a:p>
      </dgm:t>
    </dgm:pt>
    <dgm:pt modelId="{E63B1068-E912-4C04-AEFE-D180538369C0}" type="parTrans" cxnId="{CF608043-E314-46E5-B782-D8D178BF7B26}">
      <dgm:prSet/>
      <dgm:spPr/>
      <dgm:t>
        <a:bodyPr/>
        <a:lstStyle/>
        <a:p>
          <a:endParaRPr lang="en-US"/>
        </a:p>
      </dgm:t>
    </dgm:pt>
    <dgm:pt modelId="{F89DE900-B2E9-4A1D-AE71-B3494384150A}" type="sibTrans" cxnId="{CF608043-E314-46E5-B782-D8D178BF7B26}">
      <dgm:prSet/>
      <dgm:spPr/>
      <dgm:t>
        <a:bodyPr/>
        <a:lstStyle/>
        <a:p>
          <a:endParaRPr lang="en-US"/>
        </a:p>
      </dgm:t>
    </dgm:pt>
    <dgm:pt modelId="{E96AD554-BF5F-4E77-A323-862344126423}">
      <dgm:prSet custT="1"/>
      <dgm:spPr/>
      <dgm:t>
        <a:bodyPr/>
        <a:lstStyle/>
        <a:p>
          <a:r>
            <a:rPr lang="fr-CA" sz="3200" b="1" dirty="0"/>
            <a:t>5. Conclusion</a:t>
          </a:r>
          <a:endParaRPr lang="en-US" sz="3200" b="1" dirty="0"/>
        </a:p>
      </dgm:t>
    </dgm:pt>
    <dgm:pt modelId="{49E3ACA2-3CCC-4084-8439-5CE5378F5CAE}" type="parTrans" cxnId="{28AC09D8-C2EC-46B5-A5D3-02544F538E16}">
      <dgm:prSet/>
      <dgm:spPr/>
      <dgm:t>
        <a:bodyPr/>
        <a:lstStyle/>
        <a:p>
          <a:endParaRPr lang="en-US"/>
        </a:p>
      </dgm:t>
    </dgm:pt>
    <dgm:pt modelId="{AE138400-B945-450D-8FEE-9AD7E071E5E7}" type="sibTrans" cxnId="{28AC09D8-C2EC-46B5-A5D3-02544F538E16}">
      <dgm:prSet/>
      <dgm:spPr/>
      <dgm:t>
        <a:bodyPr/>
        <a:lstStyle/>
        <a:p>
          <a:endParaRPr lang="en-US"/>
        </a:p>
      </dgm:t>
    </dgm:pt>
    <dgm:pt modelId="{583343E5-CE3C-411A-ADA6-8327E94E4362}" type="pres">
      <dgm:prSet presAssocID="{C8EE477A-A990-4AD8-8E32-76E3F17EC977}" presName="vert0" presStyleCnt="0">
        <dgm:presLayoutVars>
          <dgm:dir/>
          <dgm:animOne val="branch"/>
          <dgm:animLvl val="lvl"/>
        </dgm:presLayoutVars>
      </dgm:prSet>
      <dgm:spPr/>
    </dgm:pt>
    <dgm:pt modelId="{39309DB6-E1EC-4309-9430-1168428E3287}" type="pres">
      <dgm:prSet presAssocID="{F2D3C488-12E5-4925-9FD9-47CD70331E30}" presName="thickLine" presStyleLbl="alignNode1" presStyleIdx="0" presStyleCnt="5"/>
      <dgm:spPr/>
    </dgm:pt>
    <dgm:pt modelId="{58C8109A-4A94-4DE3-A03A-0B551DCB6A88}" type="pres">
      <dgm:prSet presAssocID="{F2D3C488-12E5-4925-9FD9-47CD70331E30}" presName="horz1" presStyleCnt="0"/>
      <dgm:spPr/>
    </dgm:pt>
    <dgm:pt modelId="{A4D52DEE-2C5B-44B8-B451-4CB7E272D826}" type="pres">
      <dgm:prSet presAssocID="{F2D3C488-12E5-4925-9FD9-47CD70331E30}" presName="tx1" presStyleLbl="revTx" presStyleIdx="0" presStyleCnt="5"/>
      <dgm:spPr/>
    </dgm:pt>
    <dgm:pt modelId="{8D67374C-F53B-4F75-8709-6DB886B92F27}" type="pres">
      <dgm:prSet presAssocID="{F2D3C488-12E5-4925-9FD9-47CD70331E30}" presName="vert1" presStyleCnt="0"/>
      <dgm:spPr/>
    </dgm:pt>
    <dgm:pt modelId="{BAFD6B1B-C35B-4C28-8A5F-47AA5286717F}" type="pres">
      <dgm:prSet presAssocID="{B08318C0-C40A-475C-BBBC-F20668453491}" presName="thickLine" presStyleLbl="alignNode1" presStyleIdx="1" presStyleCnt="5"/>
      <dgm:spPr/>
    </dgm:pt>
    <dgm:pt modelId="{4ECC3E7B-25D3-4AE2-81F1-719F8B72C891}" type="pres">
      <dgm:prSet presAssocID="{B08318C0-C40A-475C-BBBC-F20668453491}" presName="horz1" presStyleCnt="0"/>
      <dgm:spPr/>
    </dgm:pt>
    <dgm:pt modelId="{6144DE4D-5F19-4C94-B149-C90D6A8D8A00}" type="pres">
      <dgm:prSet presAssocID="{B08318C0-C40A-475C-BBBC-F20668453491}" presName="tx1" presStyleLbl="revTx" presStyleIdx="1" presStyleCnt="5"/>
      <dgm:spPr/>
    </dgm:pt>
    <dgm:pt modelId="{26B4D055-4CD3-43D8-B248-31F36B70C7AB}" type="pres">
      <dgm:prSet presAssocID="{B08318C0-C40A-475C-BBBC-F20668453491}" presName="vert1" presStyleCnt="0"/>
      <dgm:spPr/>
    </dgm:pt>
    <dgm:pt modelId="{7E2B5C58-6389-4E17-AB73-B1BB994A4E39}" type="pres">
      <dgm:prSet presAssocID="{7CDAC873-6280-444E-95BD-69B33777FF96}" presName="thickLine" presStyleLbl="alignNode1" presStyleIdx="2" presStyleCnt="5"/>
      <dgm:spPr/>
    </dgm:pt>
    <dgm:pt modelId="{25DB3769-7749-4EE6-9EC5-9CFE1AEE7F7D}" type="pres">
      <dgm:prSet presAssocID="{7CDAC873-6280-444E-95BD-69B33777FF96}" presName="horz1" presStyleCnt="0"/>
      <dgm:spPr/>
    </dgm:pt>
    <dgm:pt modelId="{D440DF36-56E7-4569-8E37-00BA3E6C5059}" type="pres">
      <dgm:prSet presAssocID="{7CDAC873-6280-444E-95BD-69B33777FF96}" presName="tx1" presStyleLbl="revTx" presStyleIdx="2" presStyleCnt="5"/>
      <dgm:spPr/>
    </dgm:pt>
    <dgm:pt modelId="{CAC6515D-A056-43B8-8D75-24C49E2D1759}" type="pres">
      <dgm:prSet presAssocID="{7CDAC873-6280-444E-95BD-69B33777FF96}" presName="vert1" presStyleCnt="0"/>
      <dgm:spPr/>
    </dgm:pt>
    <dgm:pt modelId="{0275C563-983B-4DD8-8B45-04F4B515E513}" type="pres">
      <dgm:prSet presAssocID="{D32D3609-F47D-4BCB-82DA-B32C1A80FBC4}" presName="thickLine" presStyleLbl="alignNode1" presStyleIdx="3" presStyleCnt="5"/>
      <dgm:spPr/>
    </dgm:pt>
    <dgm:pt modelId="{FED932E4-0C82-4D1D-B30F-2A600355CD83}" type="pres">
      <dgm:prSet presAssocID="{D32D3609-F47D-4BCB-82DA-B32C1A80FBC4}" presName="horz1" presStyleCnt="0"/>
      <dgm:spPr/>
    </dgm:pt>
    <dgm:pt modelId="{21DD86ED-102A-47B6-B7B7-824DDD89E6F3}" type="pres">
      <dgm:prSet presAssocID="{D32D3609-F47D-4BCB-82DA-B32C1A80FBC4}" presName="tx1" presStyleLbl="revTx" presStyleIdx="3" presStyleCnt="5"/>
      <dgm:spPr/>
    </dgm:pt>
    <dgm:pt modelId="{E0B9307E-E29E-4543-B354-52A370FCEA69}" type="pres">
      <dgm:prSet presAssocID="{D32D3609-F47D-4BCB-82DA-B32C1A80FBC4}" presName="vert1" presStyleCnt="0"/>
      <dgm:spPr/>
    </dgm:pt>
    <dgm:pt modelId="{D8557F10-4211-4F90-9454-353CA92067E3}" type="pres">
      <dgm:prSet presAssocID="{E96AD554-BF5F-4E77-A323-862344126423}" presName="thickLine" presStyleLbl="alignNode1" presStyleIdx="4" presStyleCnt="5"/>
      <dgm:spPr/>
    </dgm:pt>
    <dgm:pt modelId="{88A06C7F-6AE7-45A9-9201-DDDC8C05E732}" type="pres">
      <dgm:prSet presAssocID="{E96AD554-BF5F-4E77-A323-862344126423}" presName="horz1" presStyleCnt="0"/>
      <dgm:spPr/>
    </dgm:pt>
    <dgm:pt modelId="{176B26FE-8D91-4229-B192-C67851FD8F4C}" type="pres">
      <dgm:prSet presAssocID="{E96AD554-BF5F-4E77-A323-862344126423}" presName="tx1" presStyleLbl="revTx" presStyleIdx="4" presStyleCnt="5"/>
      <dgm:spPr/>
    </dgm:pt>
    <dgm:pt modelId="{40F5EB9A-6E34-46C3-AF95-ADE65AF162AE}" type="pres">
      <dgm:prSet presAssocID="{E96AD554-BF5F-4E77-A323-862344126423}" presName="vert1" presStyleCnt="0"/>
      <dgm:spPr/>
    </dgm:pt>
  </dgm:ptLst>
  <dgm:cxnLst>
    <dgm:cxn modelId="{C9125D0B-7A19-4788-B370-5ADBE605EA66}" type="presOf" srcId="{7CDAC873-6280-444E-95BD-69B33777FF96}" destId="{D440DF36-56E7-4569-8E37-00BA3E6C5059}" srcOrd="0" destOrd="0" presId="urn:microsoft.com/office/officeart/2008/layout/LinedList"/>
    <dgm:cxn modelId="{BAAD2022-CEEB-4FB8-A76A-A2D62517ED3A}" srcId="{C8EE477A-A990-4AD8-8E32-76E3F17EC977}" destId="{F2D3C488-12E5-4925-9FD9-47CD70331E30}" srcOrd="0" destOrd="0" parTransId="{EDD43417-2638-4313-9FA7-A524A1A71FA0}" sibTransId="{3F59BF55-EB74-492A-9064-ACF07EB1643A}"/>
    <dgm:cxn modelId="{CF608043-E314-46E5-B782-D8D178BF7B26}" srcId="{C8EE477A-A990-4AD8-8E32-76E3F17EC977}" destId="{D32D3609-F47D-4BCB-82DA-B32C1A80FBC4}" srcOrd="3" destOrd="0" parTransId="{E63B1068-E912-4C04-AEFE-D180538369C0}" sibTransId="{F89DE900-B2E9-4A1D-AE71-B3494384150A}"/>
    <dgm:cxn modelId="{12D3794C-1B67-4F4E-98A2-1C518212C421}" type="presOf" srcId="{E96AD554-BF5F-4E77-A323-862344126423}" destId="{176B26FE-8D91-4229-B192-C67851FD8F4C}" srcOrd="0" destOrd="0" presId="urn:microsoft.com/office/officeart/2008/layout/LinedList"/>
    <dgm:cxn modelId="{0861A850-8587-4755-A89E-4CCB0DC4B577}" type="presOf" srcId="{B08318C0-C40A-475C-BBBC-F20668453491}" destId="{6144DE4D-5F19-4C94-B149-C90D6A8D8A00}" srcOrd="0" destOrd="0" presId="urn:microsoft.com/office/officeart/2008/layout/LinedList"/>
    <dgm:cxn modelId="{981EB578-00AD-48C9-8C88-392EBF6665B9}" type="presOf" srcId="{C8EE477A-A990-4AD8-8E32-76E3F17EC977}" destId="{583343E5-CE3C-411A-ADA6-8327E94E4362}" srcOrd="0" destOrd="0" presId="urn:microsoft.com/office/officeart/2008/layout/LinedList"/>
    <dgm:cxn modelId="{D90D2DAB-5588-4CC1-8D28-5954D2EAAA9D}" type="presOf" srcId="{D32D3609-F47D-4BCB-82DA-B32C1A80FBC4}" destId="{21DD86ED-102A-47B6-B7B7-824DDD89E6F3}" srcOrd="0" destOrd="0" presId="urn:microsoft.com/office/officeart/2008/layout/LinedList"/>
    <dgm:cxn modelId="{4D7056BA-4FEA-4121-9685-F51833129666}" srcId="{C8EE477A-A990-4AD8-8E32-76E3F17EC977}" destId="{7CDAC873-6280-444E-95BD-69B33777FF96}" srcOrd="2" destOrd="0" parTransId="{9DAE39D2-112A-4897-85D1-FFCFFC11B964}" sibTransId="{114585BD-A400-442A-A5F7-D7909A4323B8}"/>
    <dgm:cxn modelId="{35A2C0D7-39C6-4359-B07A-1398D6A6D7B9}" type="presOf" srcId="{F2D3C488-12E5-4925-9FD9-47CD70331E30}" destId="{A4D52DEE-2C5B-44B8-B451-4CB7E272D826}" srcOrd="0" destOrd="0" presId="urn:microsoft.com/office/officeart/2008/layout/LinedList"/>
    <dgm:cxn modelId="{28AC09D8-C2EC-46B5-A5D3-02544F538E16}" srcId="{C8EE477A-A990-4AD8-8E32-76E3F17EC977}" destId="{E96AD554-BF5F-4E77-A323-862344126423}" srcOrd="4" destOrd="0" parTransId="{49E3ACA2-3CCC-4084-8439-5CE5378F5CAE}" sibTransId="{AE138400-B945-450D-8FEE-9AD7E071E5E7}"/>
    <dgm:cxn modelId="{ED008BD8-0270-451C-9F78-8622BC51F174}" srcId="{C8EE477A-A990-4AD8-8E32-76E3F17EC977}" destId="{B08318C0-C40A-475C-BBBC-F20668453491}" srcOrd="1" destOrd="0" parTransId="{EEAB626B-6636-493C-AE78-336BC951E3EA}" sibTransId="{D0DCD3BA-CE7E-4175-910B-953B64372A8A}"/>
    <dgm:cxn modelId="{40895B30-373B-4A99-AE12-DFD921234F4F}" type="presParOf" srcId="{583343E5-CE3C-411A-ADA6-8327E94E4362}" destId="{39309DB6-E1EC-4309-9430-1168428E3287}" srcOrd="0" destOrd="0" presId="urn:microsoft.com/office/officeart/2008/layout/LinedList"/>
    <dgm:cxn modelId="{8F4A8437-CAC0-4113-B784-576C70125C75}" type="presParOf" srcId="{583343E5-CE3C-411A-ADA6-8327E94E4362}" destId="{58C8109A-4A94-4DE3-A03A-0B551DCB6A88}" srcOrd="1" destOrd="0" presId="urn:microsoft.com/office/officeart/2008/layout/LinedList"/>
    <dgm:cxn modelId="{F50887FF-D0FC-43CD-873A-24B6FD49E0FE}" type="presParOf" srcId="{58C8109A-4A94-4DE3-A03A-0B551DCB6A88}" destId="{A4D52DEE-2C5B-44B8-B451-4CB7E272D826}" srcOrd="0" destOrd="0" presId="urn:microsoft.com/office/officeart/2008/layout/LinedList"/>
    <dgm:cxn modelId="{EEF1157E-A355-43BD-8DD1-BA90422D735A}" type="presParOf" srcId="{58C8109A-4A94-4DE3-A03A-0B551DCB6A88}" destId="{8D67374C-F53B-4F75-8709-6DB886B92F27}" srcOrd="1" destOrd="0" presId="urn:microsoft.com/office/officeart/2008/layout/LinedList"/>
    <dgm:cxn modelId="{0CA28DED-8803-4AE7-84D0-46E671DFC49D}" type="presParOf" srcId="{583343E5-CE3C-411A-ADA6-8327E94E4362}" destId="{BAFD6B1B-C35B-4C28-8A5F-47AA5286717F}" srcOrd="2" destOrd="0" presId="urn:microsoft.com/office/officeart/2008/layout/LinedList"/>
    <dgm:cxn modelId="{B5F5F60A-77D3-4218-BF6B-97F30BBAE831}" type="presParOf" srcId="{583343E5-CE3C-411A-ADA6-8327E94E4362}" destId="{4ECC3E7B-25D3-4AE2-81F1-719F8B72C891}" srcOrd="3" destOrd="0" presId="urn:microsoft.com/office/officeart/2008/layout/LinedList"/>
    <dgm:cxn modelId="{52932369-502B-4A04-B734-BD2B8CAAAB3F}" type="presParOf" srcId="{4ECC3E7B-25D3-4AE2-81F1-719F8B72C891}" destId="{6144DE4D-5F19-4C94-B149-C90D6A8D8A00}" srcOrd="0" destOrd="0" presId="urn:microsoft.com/office/officeart/2008/layout/LinedList"/>
    <dgm:cxn modelId="{02E639D5-B9F3-4E50-9544-E949665FB229}" type="presParOf" srcId="{4ECC3E7B-25D3-4AE2-81F1-719F8B72C891}" destId="{26B4D055-4CD3-43D8-B248-31F36B70C7AB}" srcOrd="1" destOrd="0" presId="urn:microsoft.com/office/officeart/2008/layout/LinedList"/>
    <dgm:cxn modelId="{20192F8E-C57C-4751-8668-056E6162D9F8}" type="presParOf" srcId="{583343E5-CE3C-411A-ADA6-8327E94E4362}" destId="{7E2B5C58-6389-4E17-AB73-B1BB994A4E39}" srcOrd="4" destOrd="0" presId="urn:microsoft.com/office/officeart/2008/layout/LinedList"/>
    <dgm:cxn modelId="{182F11D3-DCFE-4C00-9658-CBDE6F55583D}" type="presParOf" srcId="{583343E5-CE3C-411A-ADA6-8327E94E4362}" destId="{25DB3769-7749-4EE6-9EC5-9CFE1AEE7F7D}" srcOrd="5" destOrd="0" presId="urn:microsoft.com/office/officeart/2008/layout/LinedList"/>
    <dgm:cxn modelId="{24EA9E63-CAF2-4DAD-AD35-DFA83622E776}" type="presParOf" srcId="{25DB3769-7749-4EE6-9EC5-9CFE1AEE7F7D}" destId="{D440DF36-56E7-4569-8E37-00BA3E6C5059}" srcOrd="0" destOrd="0" presId="urn:microsoft.com/office/officeart/2008/layout/LinedList"/>
    <dgm:cxn modelId="{4E77AEDA-177D-4D7F-A145-333B875BDAAE}" type="presParOf" srcId="{25DB3769-7749-4EE6-9EC5-9CFE1AEE7F7D}" destId="{CAC6515D-A056-43B8-8D75-24C49E2D1759}" srcOrd="1" destOrd="0" presId="urn:microsoft.com/office/officeart/2008/layout/LinedList"/>
    <dgm:cxn modelId="{1C697C5D-2ABF-4ECE-BA8F-95B5E42DAD31}" type="presParOf" srcId="{583343E5-CE3C-411A-ADA6-8327E94E4362}" destId="{0275C563-983B-4DD8-8B45-04F4B515E513}" srcOrd="6" destOrd="0" presId="urn:microsoft.com/office/officeart/2008/layout/LinedList"/>
    <dgm:cxn modelId="{A83F3F94-8474-4BB2-B047-CD9958A8DF02}" type="presParOf" srcId="{583343E5-CE3C-411A-ADA6-8327E94E4362}" destId="{FED932E4-0C82-4D1D-B30F-2A600355CD83}" srcOrd="7" destOrd="0" presId="urn:microsoft.com/office/officeart/2008/layout/LinedList"/>
    <dgm:cxn modelId="{CBE25A25-7575-461E-85E9-DE07BD82C9B3}" type="presParOf" srcId="{FED932E4-0C82-4D1D-B30F-2A600355CD83}" destId="{21DD86ED-102A-47B6-B7B7-824DDD89E6F3}" srcOrd="0" destOrd="0" presId="urn:microsoft.com/office/officeart/2008/layout/LinedList"/>
    <dgm:cxn modelId="{6B38C946-0243-4A84-A6D4-BBC40545BE69}" type="presParOf" srcId="{FED932E4-0C82-4D1D-B30F-2A600355CD83}" destId="{E0B9307E-E29E-4543-B354-52A370FCEA69}" srcOrd="1" destOrd="0" presId="urn:microsoft.com/office/officeart/2008/layout/LinedList"/>
    <dgm:cxn modelId="{0DCF6C9A-D78A-429B-A2F0-BFC6E0AD9BE4}" type="presParOf" srcId="{583343E5-CE3C-411A-ADA6-8327E94E4362}" destId="{D8557F10-4211-4F90-9454-353CA92067E3}" srcOrd="8" destOrd="0" presId="urn:microsoft.com/office/officeart/2008/layout/LinedList"/>
    <dgm:cxn modelId="{173CFBF0-47F6-4F96-94DA-89DE532054B1}" type="presParOf" srcId="{583343E5-CE3C-411A-ADA6-8327E94E4362}" destId="{88A06C7F-6AE7-45A9-9201-DDDC8C05E732}" srcOrd="9" destOrd="0" presId="urn:microsoft.com/office/officeart/2008/layout/LinedList"/>
    <dgm:cxn modelId="{E9A20594-ADE7-459E-B013-DE6A9D9818C5}" type="presParOf" srcId="{88A06C7F-6AE7-45A9-9201-DDDC8C05E732}" destId="{176B26FE-8D91-4229-B192-C67851FD8F4C}" srcOrd="0" destOrd="0" presId="urn:microsoft.com/office/officeart/2008/layout/LinedList"/>
    <dgm:cxn modelId="{75BC97D8-9DF2-4BAE-9F67-AD30BF867D8A}" type="presParOf" srcId="{88A06C7F-6AE7-45A9-9201-DDDC8C05E732}" destId="{40F5EB9A-6E34-46C3-AF95-ADE65AF162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A8AD3-6551-46E8-B25E-36C5F62ADB59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BD214C-7149-49D6-B029-57A781C0F7B9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1. Objectif</a:t>
          </a:r>
          <a:endParaRPr lang="en-US" sz="3200" kern="1200" dirty="0"/>
        </a:p>
      </dsp:txBody>
      <dsp:txXfrm>
        <a:off x="0" y="566"/>
        <a:ext cx="5913437" cy="927191"/>
      </dsp:txXfrm>
    </dsp:sp>
    <dsp:sp modelId="{D0333C70-B98B-4221-93FE-9388CABD2F73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5EDD4-A173-4B80-A342-9D383F60CE05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2. Fonctionnement</a:t>
          </a:r>
          <a:endParaRPr lang="en-US" sz="3200" kern="1200" dirty="0"/>
        </a:p>
      </dsp:txBody>
      <dsp:txXfrm>
        <a:off x="0" y="927757"/>
        <a:ext cx="5913437" cy="927191"/>
      </dsp:txXfrm>
    </dsp:sp>
    <dsp:sp modelId="{E821473F-8AA9-4DC5-8B0B-54551D55DB58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E9C4C1-9433-4456-8F36-CF884DB90A8F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3. Scénario</a:t>
          </a:r>
          <a:endParaRPr lang="en-US" sz="3200" kern="1200" dirty="0"/>
        </a:p>
      </dsp:txBody>
      <dsp:txXfrm>
        <a:off x="0" y="1854948"/>
        <a:ext cx="5913437" cy="927191"/>
      </dsp:txXfrm>
    </dsp:sp>
    <dsp:sp modelId="{06844622-F100-4A46-B2BD-3E7E179EF5C1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26602-8AB7-4918-BDF5-04D055DE7BCC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4. Démonstration</a:t>
          </a:r>
          <a:endParaRPr lang="en-US" sz="3200" kern="1200" dirty="0"/>
        </a:p>
      </dsp:txBody>
      <dsp:txXfrm>
        <a:off x="0" y="2782139"/>
        <a:ext cx="5913437" cy="927191"/>
      </dsp:txXfrm>
    </dsp:sp>
    <dsp:sp modelId="{B0BC1FBA-3724-44CB-9F67-291A6EA41569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24DBC-A5E3-4EE6-A9D6-99AEFC404168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5. Conclusion</a:t>
          </a:r>
          <a:endParaRPr lang="en-US" sz="3200" kern="1200" dirty="0"/>
        </a:p>
      </dsp:txBody>
      <dsp:txXfrm>
        <a:off x="0" y="3709330"/>
        <a:ext cx="5913437" cy="927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9DB6-E1EC-4309-9430-1168428E3287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52DEE-2C5B-44B8-B451-4CB7E272D826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1" kern="1200" dirty="0"/>
            <a:t>1. Objectif</a:t>
          </a:r>
          <a:endParaRPr lang="en-US" sz="3200" b="1" kern="1200" dirty="0"/>
        </a:p>
      </dsp:txBody>
      <dsp:txXfrm>
        <a:off x="0" y="566"/>
        <a:ext cx="5913437" cy="927191"/>
      </dsp:txXfrm>
    </dsp:sp>
    <dsp:sp modelId="{BAFD6B1B-C35B-4C28-8A5F-47AA5286717F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4DE4D-5F19-4C94-B149-C90D6A8D8A00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2. Fonctionnement</a:t>
          </a:r>
          <a:endParaRPr lang="en-US" sz="3200" kern="1200" dirty="0"/>
        </a:p>
      </dsp:txBody>
      <dsp:txXfrm>
        <a:off x="0" y="927757"/>
        <a:ext cx="5913437" cy="927191"/>
      </dsp:txXfrm>
    </dsp:sp>
    <dsp:sp modelId="{7E2B5C58-6389-4E17-AB73-B1BB994A4E39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0DF36-56E7-4569-8E37-00BA3E6C5059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3. Scénario</a:t>
          </a:r>
          <a:endParaRPr lang="en-US" sz="3200" kern="1200" dirty="0"/>
        </a:p>
      </dsp:txBody>
      <dsp:txXfrm>
        <a:off x="0" y="1854948"/>
        <a:ext cx="5913437" cy="927191"/>
      </dsp:txXfrm>
    </dsp:sp>
    <dsp:sp modelId="{0275C563-983B-4DD8-8B45-04F4B515E513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D86ED-102A-47B6-B7B7-824DDD89E6F3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4. Démonstration</a:t>
          </a:r>
          <a:endParaRPr lang="en-US" sz="3200" kern="1200" dirty="0"/>
        </a:p>
      </dsp:txBody>
      <dsp:txXfrm>
        <a:off x="0" y="2782139"/>
        <a:ext cx="5913437" cy="927191"/>
      </dsp:txXfrm>
    </dsp:sp>
    <dsp:sp modelId="{D8557F10-4211-4F90-9454-353CA92067E3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B26FE-8D91-4229-B192-C67851FD8F4C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5. Conclusion</a:t>
          </a:r>
          <a:endParaRPr lang="en-US" sz="3200" kern="1200" dirty="0"/>
        </a:p>
      </dsp:txBody>
      <dsp:txXfrm>
        <a:off x="0" y="3709330"/>
        <a:ext cx="5913437" cy="927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9DB6-E1EC-4309-9430-1168428E3287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52DEE-2C5B-44B8-B451-4CB7E272D826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0" strike="sngStrike" kern="1200" dirty="0"/>
            <a:t>1. Objectif</a:t>
          </a:r>
          <a:endParaRPr lang="en-US" sz="3200" b="0" strike="sngStrike" kern="1200" dirty="0"/>
        </a:p>
      </dsp:txBody>
      <dsp:txXfrm>
        <a:off x="0" y="566"/>
        <a:ext cx="5913437" cy="927191"/>
      </dsp:txXfrm>
    </dsp:sp>
    <dsp:sp modelId="{BAFD6B1B-C35B-4C28-8A5F-47AA5286717F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4DE4D-5F19-4C94-B149-C90D6A8D8A00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1" kern="1200" dirty="0"/>
            <a:t>2. Fonctionnement</a:t>
          </a:r>
          <a:endParaRPr lang="en-US" sz="3200" b="1" kern="1200" dirty="0"/>
        </a:p>
      </dsp:txBody>
      <dsp:txXfrm>
        <a:off x="0" y="927757"/>
        <a:ext cx="5913437" cy="927191"/>
      </dsp:txXfrm>
    </dsp:sp>
    <dsp:sp modelId="{7E2B5C58-6389-4E17-AB73-B1BB994A4E39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0DF36-56E7-4569-8E37-00BA3E6C5059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3. Scénario</a:t>
          </a:r>
          <a:endParaRPr lang="en-US" sz="3200" kern="1200" dirty="0"/>
        </a:p>
      </dsp:txBody>
      <dsp:txXfrm>
        <a:off x="0" y="1854948"/>
        <a:ext cx="5913437" cy="927191"/>
      </dsp:txXfrm>
    </dsp:sp>
    <dsp:sp modelId="{0275C563-983B-4DD8-8B45-04F4B515E513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D86ED-102A-47B6-B7B7-824DDD89E6F3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4. Démonstration</a:t>
          </a:r>
          <a:endParaRPr lang="en-US" sz="3200" kern="1200" dirty="0"/>
        </a:p>
      </dsp:txBody>
      <dsp:txXfrm>
        <a:off x="0" y="2782139"/>
        <a:ext cx="5913437" cy="927191"/>
      </dsp:txXfrm>
    </dsp:sp>
    <dsp:sp modelId="{D8557F10-4211-4F90-9454-353CA92067E3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B26FE-8D91-4229-B192-C67851FD8F4C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5. Conclusion</a:t>
          </a:r>
          <a:endParaRPr lang="en-US" sz="3200" kern="1200" dirty="0"/>
        </a:p>
      </dsp:txBody>
      <dsp:txXfrm>
        <a:off x="0" y="3709330"/>
        <a:ext cx="5913437" cy="927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9DB6-E1EC-4309-9430-1168428E3287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52DEE-2C5B-44B8-B451-4CB7E272D826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0" strike="sngStrike" kern="1200" dirty="0"/>
            <a:t>1. Objectif</a:t>
          </a:r>
          <a:endParaRPr lang="en-US" sz="3200" b="0" strike="sngStrike" kern="1200" dirty="0"/>
        </a:p>
      </dsp:txBody>
      <dsp:txXfrm>
        <a:off x="0" y="566"/>
        <a:ext cx="5913437" cy="927191"/>
      </dsp:txXfrm>
    </dsp:sp>
    <dsp:sp modelId="{BAFD6B1B-C35B-4C28-8A5F-47AA5286717F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4DE4D-5F19-4C94-B149-C90D6A8D8A00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strike="sngStrike" kern="1200" dirty="0"/>
            <a:t>2. Fonctionnement</a:t>
          </a:r>
          <a:endParaRPr lang="en-US" sz="3200" strike="sngStrike" kern="1200" dirty="0"/>
        </a:p>
      </dsp:txBody>
      <dsp:txXfrm>
        <a:off x="0" y="927757"/>
        <a:ext cx="5913437" cy="927191"/>
      </dsp:txXfrm>
    </dsp:sp>
    <dsp:sp modelId="{7E2B5C58-6389-4E17-AB73-B1BB994A4E39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0DF36-56E7-4569-8E37-00BA3E6C5059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1" kern="1200" dirty="0"/>
            <a:t>3. Scénario</a:t>
          </a:r>
          <a:endParaRPr lang="en-US" sz="3200" b="1" kern="1200" dirty="0"/>
        </a:p>
      </dsp:txBody>
      <dsp:txXfrm>
        <a:off x="0" y="1854948"/>
        <a:ext cx="5913437" cy="927191"/>
      </dsp:txXfrm>
    </dsp:sp>
    <dsp:sp modelId="{0275C563-983B-4DD8-8B45-04F4B515E513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D86ED-102A-47B6-B7B7-824DDD89E6F3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4. Démonstration</a:t>
          </a:r>
          <a:endParaRPr lang="en-US" sz="3200" kern="1200" dirty="0"/>
        </a:p>
      </dsp:txBody>
      <dsp:txXfrm>
        <a:off x="0" y="2782139"/>
        <a:ext cx="5913437" cy="927191"/>
      </dsp:txXfrm>
    </dsp:sp>
    <dsp:sp modelId="{D8557F10-4211-4F90-9454-353CA92067E3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B26FE-8D91-4229-B192-C67851FD8F4C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5. Conclusion</a:t>
          </a:r>
          <a:endParaRPr lang="en-US" sz="3200" kern="1200" dirty="0"/>
        </a:p>
      </dsp:txBody>
      <dsp:txXfrm>
        <a:off x="0" y="3709330"/>
        <a:ext cx="5913437" cy="9271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9DB6-E1EC-4309-9430-1168428E3287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52DEE-2C5B-44B8-B451-4CB7E272D826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0" strike="sngStrike" kern="1200" dirty="0"/>
            <a:t>1. Objectif</a:t>
          </a:r>
          <a:endParaRPr lang="en-US" sz="3200" b="0" strike="sngStrike" kern="1200" dirty="0"/>
        </a:p>
      </dsp:txBody>
      <dsp:txXfrm>
        <a:off x="0" y="566"/>
        <a:ext cx="5913437" cy="927191"/>
      </dsp:txXfrm>
    </dsp:sp>
    <dsp:sp modelId="{BAFD6B1B-C35B-4C28-8A5F-47AA5286717F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4DE4D-5F19-4C94-B149-C90D6A8D8A00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strike="sngStrike" kern="1200" dirty="0"/>
            <a:t>2. Fonctionnement</a:t>
          </a:r>
          <a:endParaRPr lang="en-US" sz="3200" strike="sngStrike" kern="1200" dirty="0"/>
        </a:p>
      </dsp:txBody>
      <dsp:txXfrm>
        <a:off x="0" y="927757"/>
        <a:ext cx="5913437" cy="927191"/>
      </dsp:txXfrm>
    </dsp:sp>
    <dsp:sp modelId="{7E2B5C58-6389-4E17-AB73-B1BB994A4E39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0DF36-56E7-4569-8E37-00BA3E6C5059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strike="sngStrike" kern="1200" dirty="0"/>
            <a:t>3. Scénario</a:t>
          </a:r>
          <a:endParaRPr lang="en-US" sz="3200" strike="sngStrike" kern="1200" dirty="0"/>
        </a:p>
      </dsp:txBody>
      <dsp:txXfrm>
        <a:off x="0" y="1854948"/>
        <a:ext cx="5913437" cy="927191"/>
      </dsp:txXfrm>
    </dsp:sp>
    <dsp:sp modelId="{0275C563-983B-4DD8-8B45-04F4B515E513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D86ED-102A-47B6-B7B7-824DDD89E6F3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1" kern="1200" dirty="0"/>
            <a:t>4. Démonstration</a:t>
          </a:r>
          <a:endParaRPr lang="en-US" sz="3200" b="1" kern="1200" dirty="0"/>
        </a:p>
      </dsp:txBody>
      <dsp:txXfrm>
        <a:off x="0" y="2782139"/>
        <a:ext cx="5913437" cy="927191"/>
      </dsp:txXfrm>
    </dsp:sp>
    <dsp:sp modelId="{D8557F10-4211-4F90-9454-353CA92067E3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B26FE-8D91-4229-B192-C67851FD8F4C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kern="1200" dirty="0"/>
            <a:t>5. Conclusion</a:t>
          </a:r>
          <a:endParaRPr lang="en-US" sz="3200" kern="1200" dirty="0"/>
        </a:p>
      </dsp:txBody>
      <dsp:txXfrm>
        <a:off x="0" y="3709330"/>
        <a:ext cx="5913437" cy="9271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9DB6-E1EC-4309-9430-1168428E3287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52DEE-2C5B-44B8-B451-4CB7E272D826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0" strike="sngStrike" kern="1200" dirty="0"/>
            <a:t>1. Objectif</a:t>
          </a:r>
          <a:endParaRPr lang="en-US" sz="3200" b="0" strike="sngStrike" kern="1200" dirty="0"/>
        </a:p>
      </dsp:txBody>
      <dsp:txXfrm>
        <a:off x="0" y="566"/>
        <a:ext cx="5913437" cy="927191"/>
      </dsp:txXfrm>
    </dsp:sp>
    <dsp:sp modelId="{BAFD6B1B-C35B-4C28-8A5F-47AA5286717F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4DE4D-5F19-4C94-B149-C90D6A8D8A00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strike="sngStrike" kern="1200" dirty="0"/>
            <a:t>2. Fonctionnement</a:t>
          </a:r>
          <a:endParaRPr lang="en-US" sz="3200" strike="sngStrike" kern="1200" dirty="0"/>
        </a:p>
      </dsp:txBody>
      <dsp:txXfrm>
        <a:off x="0" y="927757"/>
        <a:ext cx="5913437" cy="927191"/>
      </dsp:txXfrm>
    </dsp:sp>
    <dsp:sp modelId="{7E2B5C58-6389-4E17-AB73-B1BB994A4E39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0DF36-56E7-4569-8E37-00BA3E6C5059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strike="sngStrike" kern="1200" dirty="0"/>
            <a:t>3. Scénario</a:t>
          </a:r>
          <a:endParaRPr lang="en-US" sz="3200" strike="sngStrike" kern="1200" dirty="0"/>
        </a:p>
      </dsp:txBody>
      <dsp:txXfrm>
        <a:off x="0" y="1854948"/>
        <a:ext cx="5913437" cy="927191"/>
      </dsp:txXfrm>
    </dsp:sp>
    <dsp:sp modelId="{0275C563-983B-4DD8-8B45-04F4B515E513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D86ED-102A-47B6-B7B7-824DDD89E6F3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strike="sngStrike" kern="1200" dirty="0"/>
            <a:t>4. Démonstration</a:t>
          </a:r>
          <a:endParaRPr lang="en-US" sz="3200" strike="sngStrike" kern="1200" dirty="0"/>
        </a:p>
      </dsp:txBody>
      <dsp:txXfrm>
        <a:off x="0" y="2782139"/>
        <a:ext cx="5913437" cy="927191"/>
      </dsp:txXfrm>
    </dsp:sp>
    <dsp:sp modelId="{D8557F10-4211-4F90-9454-353CA92067E3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B26FE-8D91-4229-B192-C67851FD8F4C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200" b="1" kern="1200" dirty="0"/>
            <a:t>5. Conclusion</a:t>
          </a:r>
          <a:endParaRPr lang="en-US" sz="3200" b="1" kern="1200" dirty="0"/>
        </a:p>
      </dsp:txBody>
      <dsp:txXfrm>
        <a:off x="0" y="3709330"/>
        <a:ext cx="5913437" cy="927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9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5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8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4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6951E3-958F-4611-B170-D081BA0250F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434F-FBBC-2F1A-31A8-2785333CD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Api Location-Outils</a:t>
            </a:r>
            <a:b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Rent-A-Tool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8394B-3EE9-05F5-EEC6-AD8E60D1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505" y="3958297"/>
            <a:ext cx="4883021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Hamza Ekram</a:t>
            </a:r>
          </a:p>
          <a:p>
            <a:r>
              <a:rPr lang="en-US" dirty="0"/>
              <a:t>Jean-Christophe Contant</a:t>
            </a:r>
          </a:p>
          <a:p>
            <a:r>
              <a:rPr lang="en-US" dirty="0"/>
              <a:t>Juan Angel </a:t>
            </a:r>
            <a:r>
              <a:rPr lang="en-US" dirty="0" err="1"/>
              <a:t>Melgar</a:t>
            </a:r>
            <a:r>
              <a:rPr lang="en-US" dirty="0"/>
              <a:t>-Ruiz </a:t>
            </a:r>
          </a:p>
          <a:p>
            <a:r>
              <a:rPr lang="en-US" dirty="0"/>
              <a:t>Rabbi Miah</a:t>
            </a:r>
          </a:p>
          <a:p>
            <a:endParaRPr lang="en-US" dirty="0"/>
          </a:p>
        </p:txBody>
      </p:sp>
      <p:pic>
        <p:nvPicPr>
          <p:cNvPr id="4" name="Picture 3" descr="D-I-Y tools and crafts">
            <a:extLst>
              <a:ext uri="{FF2B5EF4-FFF2-40B4-BE49-F238E27FC236}">
                <a16:creationId xmlns:a16="http://schemas.microsoft.com/office/drawing/2014/main" id="{C721FC7D-F6AD-FB8C-5029-B746F6A3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101" b="25765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F3B4-0CE8-7944-E36A-EB5F7810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A861-CBB3-7AC7-58E1-9E7D0296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/>
              <a:t>Hamza (Fournisseur)</a:t>
            </a:r>
          </a:p>
          <a:p>
            <a:pPr lvl="2"/>
            <a:r>
              <a:rPr lang="fr-CA" sz="1800" dirty="0"/>
              <a:t>Hamza est un fournisseur qui veut se créer un compte pour mettre à louer ses outils.</a:t>
            </a:r>
          </a:p>
          <a:p>
            <a:pPr lvl="2"/>
            <a:r>
              <a:rPr lang="fr-CA" sz="1800" dirty="0"/>
              <a:t>Une fois son compte créé, il peut ajouter des outils</a:t>
            </a:r>
          </a:p>
          <a:p>
            <a:pPr lvl="2"/>
            <a:r>
              <a:rPr lang="fr-CA" sz="1800" dirty="0"/>
              <a:t>Il peut par la suite modifier ou supprimer ses outils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4194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306F-DD39-CE06-CA83-A1A9AE51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59E7-7BA4-D285-A87B-D571338C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/>
              <a:t>Jean-Christophe Contant (Client)</a:t>
            </a:r>
          </a:p>
          <a:p>
            <a:pPr lvl="2"/>
            <a:r>
              <a:rPr lang="fr-CA" sz="1800" dirty="0"/>
              <a:t>Jean-Christophe est un client qui veut se créer un compte pour pouvoir réserver des outils.</a:t>
            </a:r>
          </a:p>
          <a:p>
            <a:pPr lvl="2"/>
            <a:r>
              <a:rPr lang="fr-CA" sz="1800" dirty="0"/>
              <a:t>Une fois son compte créé, il peut accéder à la liste de tout les utilisateurs</a:t>
            </a:r>
          </a:p>
          <a:p>
            <a:pPr lvl="2"/>
            <a:r>
              <a:rPr lang="fr-CA" sz="1800" dirty="0"/>
              <a:t>Il peut par la suite modifier ou supprimer son compte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075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5F63-2A48-54EC-77D3-DFE35C09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ABD-114F-8D4E-A156-B884AFEC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/>
              <a:t>Rabbi (Publique)</a:t>
            </a:r>
          </a:p>
          <a:p>
            <a:pPr lvl="2"/>
            <a:r>
              <a:rPr lang="en-CA" dirty="0"/>
              <a:t>Rabbi, </a:t>
            </a:r>
            <a:r>
              <a:rPr lang="en-CA" dirty="0" err="1"/>
              <a:t>n’ayant</a:t>
            </a:r>
            <a:r>
              <a:rPr lang="en-CA" dirty="0"/>
              <a:t> </a:t>
            </a:r>
            <a:r>
              <a:rPr lang="en-CA" dirty="0" err="1"/>
              <a:t>aucun</a:t>
            </a:r>
            <a:r>
              <a:rPr lang="en-CA" dirty="0"/>
              <a:t> </a:t>
            </a:r>
            <a:r>
              <a:rPr lang="en-CA" dirty="0" err="1"/>
              <a:t>compte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</a:t>
            </a:r>
            <a:r>
              <a:rPr lang="en-CA" dirty="0" err="1"/>
              <a:t>accéder</a:t>
            </a:r>
            <a:r>
              <a:rPr lang="en-CA" dirty="0"/>
              <a:t> à la </a:t>
            </a:r>
            <a:r>
              <a:rPr lang="en-CA" dirty="0" err="1"/>
              <a:t>liste</a:t>
            </a:r>
            <a:r>
              <a:rPr lang="en-CA" dirty="0"/>
              <a:t> des </a:t>
            </a:r>
            <a:r>
              <a:rPr lang="en-CA" dirty="0" err="1"/>
              <a:t>outils</a:t>
            </a:r>
            <a:r>
              <a:rPr lang="en-CA" dirty="0"/>
              <a:t> à </a:t>
            </a:r>
            <a:r>
              <a:rPr lang="en-CA" dirty="0" err="1"/>
              <a:t>louer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95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50A50-814A-263A-EC10-F15C55BF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826" y="2303047"/>
            <a:ext cx="3530157" cy="2674198"/>
          </a:xfrm>
        </p:spPr>
        <p:txBody>
          <a:bodyPr anchor="t">
            <a:normAutofit/>
          </a:bodyPr>
          <a:lstStyle/>
          <a:p>
            <a:r>
              <a:rPr lang="fr-CA" sz="4000" dirty="0"/>
              <a:t>Conclusion</a:t>
            </a:r>
            <a:endParaRPr lang="en-CA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DA8FC-6F4A-1323-C419-2FFAB4F2F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12645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19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ED4-EEB3-413E-D592-02629903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90AD-0643-ABB0-EAAF-0F64437E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Aimer rajouter:</a:t>
            </a:r>
          </a:p>
          <a:p>
            <a:pPr lvl="1"/>
            <a:r>
              <a:rPr lang="fr-CA" dirty="0"/>
              <a:t>Rajouter une collection Réservation pour gérer les réservations</a:t>
            </a:r>
          </a:p>
          <a:p>
            <a:pPr lvl="1"/>
            <a:r>
              <a:rPr lang="fr-CA" dirty="0"/>
              <a:t>Historique de location</a:t>
            </a:r>
          </a:p>
          <a:p>
            <a:r>
              <a:rPr lang="fr-CA" dirty="0"/>
              <a:t>Défis</a:t>
            </a:r>
          </a:p>
          <a:p>
            <a:pPr lvl="1"/>
            <a:r>
              <a:rPr lang="fr-CA" dirty="0"/>
              <a:t>Communication</a:t>
            </a:r>
          </a:p>
          <a:p>
            <a:pPr lvl="1"/>
            <a:r>
              <a:rPr lang="fr-CA" dirty="0"/>
              <a:t>Coordonné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3351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4AB8D-3A23-C335-12E4-985B92A1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Merci de  Votre Écoute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7140-80C9-04F3-D1AC-D6A1BC38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Question?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AFBCC58-1EF7-FBC2-DE7F-24F6129B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B00F201-9E80-9CD8-43FE-11F38090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fr-CA" sz="4000" dirty="0"/>
              <a:t>Ordre du Jour</a:t>
            </a:r>
            <a:endParaRPr lang="en-CA" sz="4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AA4F9C2B-00A4-C7E6-5422-C01826ECE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4618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6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50A50-814A-263A-EC10-F15C55BF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fr-CA" sz="4000" dirty="0"/>
              <a:t>Objectif</a:t>
            </a:r>
            <a:endParaRPr lang="en-CA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DA8FC-6F4A-1323-C419-2FFAB4F2F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16477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64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8A0E-656B-9C4E-5B68-349343DE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6269-2AB1-C209-70CD-68698E6F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Permettre la location</a:t>
            </a:r>
            <a:r>
              <a:rPr lang="en-CA" dirty="0"/>
              <a:t> </a:t>
            </a:r>
            <a:r>
              <a:rPr lang="en-CA" dirty="0" err="1"/>
              <a:t>d’outils</a:t>
            </a:r>
            <a:endParaRPr lang="en-CA" dirty="0"/>
          </a:p>
          <a:p>
            <a:r>
              <a:rPr lang="en-CA" dirty="0" err="1"/>
              <a:t>Permettre</a:t>
            </a:r>
            <a:r>
              <a:rPr lang="en-CA" dirty="0"/>
              <a:t> à un </a:t>
            </a:r>
            <a:r>
              <a:rPr lang="en-CA" dirty="0" err="1"/>
              <a:t>fournisseur</a:t>
            </a:r>
            <a:r>
              <a:rPr lang="en-CA" dirty="0"/>
              <a:t> </a:t>
            </a:r>
            <a:r>
              <a:rPr lang="en-CA" dirty="0" err="1"/>
              <a:t>d’afficher</a:t>
            </a:r>
            <a:r>
              <a:rPr lang="en-CA" dirty="0"/>
              <a:t>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outils</a:t>
            </a:r>
            <a:r>
              <a:rPr lang="en-CA" dirty="0"/>
              <a:t> à </a:t>
            </a:r>
            <a:r>
              <a:rPr lang="en-CA" dirty="0" err="1"/>
              <a:t>louer</a:t>
            </a:r>
            <a:endParaRPr lang="en-CA" dirty="0"/>
          </a:p>
          <a:p>
            <a:r>
              <a:rPr lang="en-CA" dirty="0" err="1"/>
              <a:t>Permettre</a:t>
            </a:r>
            <a:r>
              <a:rPr lang="en-CA" dirty="0"/>
              <a:t> à un client de </a:t>
            </a:r>
            <a:r>
              <a:rPr lang="en-CA" dirty="0" err="1"/>
              <a:t>louer</a:t>
            </a:r>
            <a:r>
              <a:rPr lang="en-CA" dirty="0"/>
              <a:t> des </a:t>
            </a:r>
            <a:r>
              <a:rPr lang="en-CA" dirty="0" err="1"/>
              <a:t>outils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444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50A50-814A-263A-EC10-F15C55BF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01" y="2303047"/>
            <a:ext cx="3950736" cy="2674198"/>
          </a:xfrm>
        </p:spPr>
        <p:txBody>
          <a:bodyPr anchor="t">
            <a:normAutofit/>
          </a:bodyPr>
          <a:lstStyle/>
          <a:p>
            <a:r>
              <a:rPr lang="fr-CA" dirty="0"/>
              <a:t>Fonctionnement</a:t>
            </a:r>
            <a:br>
              <a:rPr lang="fr-CA" dirty="0"/>
            </a:b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DA8FC-6F4A-1323-C419-2FFAB4F2F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57360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55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7E42-226A-2498-4DB0-79E1B375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FE20-66F2-5042-2683-0304CBB2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fournisseurs peuvent se créer un compte et créer des outils à louer </a:t>
            </a:r>
          </a:p>
          <a:p>
            <a:r>
              <a:rPr lang="fr-CA" dirty="0"/>
              <a:t>Un client peut se créer un compte et demander de louer un outil à un fournisseur</a:t>
            </a:r>
          </a:p>
          <a:p>
            <a:r>
              <a:rPr lang="fr-CA" dirty="0"/>
              <a:t>Tout le monde peut avoir accès à la liste d’outils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79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50A50-814A-263A-EC10-F15C55BF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fr-CA" sz="4000" dirty="0"/>
              <a:t>Scénario</a:t>
            </a:r>
            <a:endParaRPr lang="en-CA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DA8FC-6F4A-1323-C419-2FFAB4F2F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23439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32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AF47-6287-C4AA-62E0-921A7389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CA" dirty="0"/>
              <a:t>Scénario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DCF4-745C-DEF7-67E9-27442603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fr-CA" dirty="0"/>
              <a:t>Hamza </a:t>
            </a:r>
            <a:r>
              <a:rPr lang="fr-CA" dirty="0" err="1"/>
              <a:t>Ekram</a:t>
            </a:r>
            <a:r>
              <a:rPr lang="fr-CA" dirty="0"/>
              <a:t> (Fournisseur)</a:t>
            </a:r>
          </a:p>
          <a:p>
            <a:pPr lvl="1"/>
            <a:r>
              <a:rPr lang="fr-CA" dirty="0"/>
              <a:t>Création/Modification/Suppression de son compte</a:t>
            </a:r>
          </a:p>
          <a:p>
            <a:pPr lvl="1"/>
            <a:r>
              <a:rPr lang="fr-CA" dirty="0"/>
              <a:t>Création/Modification/Suppression de ses outils</a:t>
            </a:r>
          </a:p>
          <a:p>
            <a:r>
              <a:rPr lang="fr-CA" dirty="0"/>
              <a:t>Jean-Christophe Contant (Client)</a:t>
            </a:r>
          </a:p>
          <a:p>
            <a:pPr lvl="1"/>
            <a:r>
              <a:rPr lang="fr-CA" dirty="0"/>
              <a:t>Création/Modification/Suppression de son compte</a:t>
            </a:r>
          </a:p>
          <a:p>
            <a:r>
              <a:rPr lang="fr-CA" dirty="0"/>
              <a:t>Rabbi (Publique)</a:t>
            </a:r>
          </a:p>
          <a:p>
            <a:pPr lvl="1"/>
            <a:r>
              <a:rPr lang="fr-CA" dirty="0"/>
              <a:t>Accès aux outils</a:t>
            </a:r>
            <a:endParaRPr lang="en-CA" dirty="0"/>
          </a:p>
        </p:txBody>
      </p:sp>
      <p:pic>
        <p:nvPicPr>
          <p:cNvPr id="7" name="Graphic 6" descr="Tanabata Tree">
            <a:extLst>
              <a:ext uri="{FF2B5EF4-FFF2-40B4-BE49-F238E27FC236}">
                <a16:creationId xmlns:a16="http://schemas.microsoft.com/office/drawing/2014/main" id="{DE7D2571-3705-E9B0-2C08-4112239B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2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50A50-814A-263A-EC10-F15C55BF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58" y="2303047"/>
            <a:ext cx="3577819" cy="2674198"/>
          </a:xfrm>
        </p:spPr>
        <p:txBody>
          <a:bodyPr anchor="t">
            <a:normAutofit/>
          </a:bodyPr>
          <a:lstStyle/>
          <a:p>
            <a:r>
              <a:rPr lang="fr-CA" dirty="0"/>
              <a:t>Démonstration</a:t>
            </a:r>
            <a:br>
              <a:rPr lang="en-CA" dirty="0"/>
            </a:b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DA8FC-6F4A-1323-C419-2FFAB4F2F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18595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782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481</TotalTime>
  <Words>352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Api Location-Outils Rent-A-Tool</vt:lpstr>
      <vt:lpstr>Ordre du Jour</vt:lpstr>
      <vt:lpstr>Objectif</vt:lpstr>
      <vt:lpstr>Objectif</vt:lpstr>
      <vt:lpstr>Fonctionnement </vt:lpstr>
      <vt:lpstr>Fonctionnement</vt:lpstr>
      <vt:lpstr>Scénario</vt:lpstr>
      <vt:lpstr>Scénario</vt:lpstr>
      <vt:lpstr>Démonstration </vt:lpstr>
      <vt:lpstr>Démonstration </vt:lpstr>
      <vt:lpstr>Démonstration</vt:lpstr>
      <vt:lpstr>Démonstration</vt:lpstr>
      <vt:lpstr>Conclusion</vt:lpstr>
      <vt:lpstr>Conclusion</vt:lpstr>
      <vt:lpstr>Merci de 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Location-Outils Rent-A-Tool</dc:title>
  <dc:creator>Jean-Christophe Contant</dc:creator>
  <cp:lastModifiedBy>Jean-Christophe Contant</cp:lastModifiedBy>
  <cp:revision>2</cp:revision>
  <dcterms:created xsi:type="dcterms:W3CDTF">2024-12-19T21:00:10Z</dcterms:created>
  <dcterms:modified xsi:type="dcterms:W3CDTF">2024-12-20T05:01:35Z</dcterms:modified>
</cp:coreProperties>
</file>