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41" autoAdjust="0"/>
  </p:normalViewPr>
  <p:slideViewPr>
    <p:cSldViewPr snapToGrid="0">
      <p:cViewPr varScale="1">
        <p:scale>
          <a:sx n="71" d="100"/>
          <a:sy n="71" d="100"/>
        </p:scale>
        <p:origin x="444" y="5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1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uan, Emily-HX" userId="9e21dd27-a2b7-42f0-957f-9c3f8b8b4bd1" providerId="ADAL" clId="{0F277FE9-B289-4F72-B20B-CD0734425187}"/>
    <pc:docChg chg="custSel delSld modSld">
      <pc:chgData name="Xuan, Emily-HX" userId="9e21dd27-a2b7-42f0-957f-9c3f8b8b4bd1" providerId="ADAL" clId="{0F277FE9-B289-4F72-B20B-CD0734425187}" dt="2021-08-13T09:28:34.252" v="70" actId="20577"/>
      <pc:docMkLst>
        <pc:docMk/>
      </pc:docMkLst>
      <pc:sldChg chg="del">
        <pc:chgData name="Xuan, Emily-HX" userId="9e21dd27-a2b7-42f0-957f-9c3f8b8b4bd1" providerId="ADAL" clId="{0F277FE9-B289-4F72-B20B-CD0734425187}" dt="2021-08-13T09:27:32.811" v="0" actId="47"/>
        <pc:sldMkLst>
          <pc:docMk/>
          <pc:sldMk cId="3999171537" sldId="256"/>
        </pc:sldMkLst>
      </pc:sldChg>
      <pc:sldChg chg="modSp mod">
        <pc:chgData name="Xuan, Emily-HX" userId="9e21dd27-a2b7-42f0-957f-9c3f8b8b4bd1" providerId="ADAL" clId="{0F277FE9-B289-4F72-B20B-CD0734425187}" dt="2021-08-13T09:28:34.252" v="70" actId="20577"/>
        <pc:sldMkLst>
          <pc:docMk/>
          <pc:sldMk cId="3341408719" sldId="257"/>
        </pc:sldMkLst>
        <pc:spChg chg="mod">
          <ac:chgData name="Xuan, Emily-HX" userId="9e21dd27-a2b7-42f0-957f-9c3f8b8b4bd1" providerId="ADAL" clId="{0F277FE9-B289-4F72-B20B-CD0734425187}" dt="2021-08-13T09:28:34.252" v="70" actId="20577"/>
          <ac:spMkLst>
            <pc:docMk/>
            <pc:sldMk cId="3341408719" sldId="257"/>
            <ac:spMk id="3" creationId="{1E8BD337-F257-4699-8A70-6D11C0EC4F2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F9097-EA8D-4F05-81AF-68DCB9C7FE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12173FD-8F4C-480C-A7A2-AA300AF4E4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2500DD6-82AF-4476-87FA-CD4D768C6BE1}"/>
              </a:ext>
            </a:extLst>
          </p:cNvPr>
          <p:cNvSpPr>
            <a:spLocks noGrp="1"/>
          </p:cNvSpPr>
          <p:nvPr>
            <p:ph type="dt" sz="half" idx="10"/>
          </p:nvPr>
        </p:nvSpPr>
        <p:spPr/>
        <p:txBody>
          <a:bodyPr/>
          <a:lstStyle/>
          <a:p>
            <a:fld id="{AB68D459-7DA9-4B5F-A9E1-7C136E99D629}" type="datetimeFigureOut">
              <a:rPr lang="en-GB" smtClean="0"/>
              <a:t>13/08/2021</a:t>
            </a:fld>
            <a:endParaRPr lang="en-GB"/>
          </a:p>
        </p:txBody>
      </p:sp>
      <p:sp>
        <p:nvSpPr>
          <p:cNvPr id="5" name="Footer Placeholder 4">
            <a:extLst>
              <a:ext uri="{FF2B5EF4-FFF2-40B4-BE49-F238E27FC236}">
                <a16:creationId xmlns:a16="http://schemas.microsoft.com/office/drawing/2014/main" id="{90AA476B-C220-4CF9-B9D6-AB973F9387C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FF627A1-BA11-4DC0-A849-C90A947D7542}"/>
              </a:ext>
            </a:extLst>
          </p:cNvPr>
          <p:cNvSpPr>
            <a:spLocks noGrp="1"/>
          </p:cNvSpPr>
          <p:nvPr>
            <p:ph type="sldNum" sz="quarter" idx="12"/>
          </p:nvPr>
        </p:nvSpPr>
        <p:spPr/>
        <p:txBody>
          <a:bodyPr/>
          <a:lstStyle/>
          <a:p>
            <a:fld id="{AB98510A-5E09-4170-AFC6-8BDD76874265}" type="slidenum">
              <a:rPr lang="en-GB" smtClean="0"/>
              <a:t>‹#›</a:t>
            </a:fld>
            <a:endParaRPr lang="en-GB"/>
          </a:p>
        </p:txBody>
      </p:sp>
    </p:spTree>
    <p:extLst>
      <p:ext uri="{BB962C8B-B14F-4D97-AF65-F5344CB8AC3E}">
        <p14:creationId xmlns:p14="http://schemas.microsoft.com/office/powerpoint/2010/main" val="322497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8534E-167B-4DDA-B48A-D64A6C37578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CF2A29D-CF9A-4B0B-A3FE-7095717A0C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3D8D901-74F9-4777-9F70-EF2BEC09438D}"/>
              </a:ext>
            </a:extLst>
          </p:cNvPr>
          <p:cNvSpPr>
            <a:spLocks noGrp="1"/>
          </p:cNvSpPr>
          <p:nvPr>
            <p:ph type="dt" sz="half" idx="10"/>
          </p:nvPr>
        </p:nvSpPr>
        <p:spPr/>
        <p:txBody>
          <a:bodyPr/>
          <a:lstStyle/>
          <a:p>
            <a:fld id="{AB68D459-7DA9-4B5F-A9E1-7C136E99D629}" type="datetimeFigureOut">
              <a:rPr lang="en-GB" smtClean="0"/>
              <a:t>13/08/2021</a:t>
            </a:fld>
            <a:endParaRPr lang="en-GB"/>
          </a:p>
        </p:txBody>
      </p:sp>
      <p:sp>
        <p:nvSpPr>
          <p:cNvPr id="5" name="Footer Placeholder 4">
            <a:extLst>
              <a:ext uri="{FF2B5EF4-FFF2-40B4-BE49-F238E27FC236}">
                <a16:creationId xmlns:a16="http://schemas.microsoft.com/office/drawing/2014/main" id="{7CF97A4D-AC71-4CBD-AFCE-B301A2D9C49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1033939-CEFA-4FB7-9D56-97E1122769B1}"/>
              </a:ext>
            </a:extLst>
          </p:cNvPr>
          <p:cNvSpPr>
            <a:spLocks noGrp="1"/>
          </p:cNvSpPr>
          <p:nvPr>
            <p:ph type="sldNum" sz="quarter" idx="12"/>
          </p:nvPr>
        </p:nvSpPr>
        <p:spPr/>
        <p:txBody>
          <a:bodyPr/>
          <a:lstStyle/>
          <a:p>
            <a:fld id="{AB98510A-5E09-4170-AFC6-8BDD76874265}" type="slidenum">
              <a:rPr lang="en-GB" smtClean="0"/>
              <a:t>‹#›</a:t>
            </a:fld>
            <a:endParaRPr lang="en-GB"/>
          </a:p>
        </p:txBody>
      </p:sp>
    </p:spTree>
    <p:extLst>
      <p:ext uri="{BB962C8B-B14F-4D97-AF65-F5344CB8AC3E}">
        <p14:creationId xmlns:p14="http://schemas.microsoft.com/office/powerpoint/2010/main" val="124315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B8B187-BD5E-4FE4-A787-339194F80D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878EAB8-4E36-4E91-9109-5C410E8BCD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9B3BA2E-6E23-4DFB-ABD9-35B7CD477CE6}"/>
              </a:ext>
            </a:extLst>
          </p:cNvPr>
          <p:cNvSpPr>
            <a:spLocks noGrp="1"/>
          </p:cNvSpPr>
          <p:nvPr>
            <p:ph type="dt" sz="half" idx="10"/>
          </p:nvPr>
        </p:nvSpPr>
        <p:spPr/>
        <p:txBody>
          <a:bodyPr/>
          <a:lstStyle/>
          <a:p>
            <a:fld id="{AB68D459-7DA9-4B5F-A9E1-7C136E99D629}" type="datetimeFigureOut">
              <a:rPr lang="en-GB" smtClean="0"/>
              <a:t>13/08/2021</a:t>
            </a:fld>
            <a:endParaRPr lang="en-GB"/>
          </a:p>
        </p:txBody>
      </p:sp>
      <p:sp>
        <p:nvSpPr>
          <p:cNvPr id="5" name="Footer Placeholder 4">
            <a:extLst>
              <a:ext uri="{FF2B5EF4-FFF2-40B4-BE49-F238E27FC236}">
                <a16:creationId xmlns:a16="http://schemas.microsoft.com/office/drawing/2014/main" id="{46712622-F8F4-4EA0-BE06-FBE94A5B598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BA2D71-C025-465F-908C-005EDB49D097}"/>
              </a:ext>
            </a:extLst>
          </p:cNvPr>
          <p:cNvSpPr>
            <a:spLocks noGrp="1"/>
          </p:cNvSpPr>
          <p:nvPr>
            <p:ph type="sldNum" sz="quarter" idx="12"/>
          </p:nvPr>
        </p:nvSpPr>
        <p:spPr/>
        <p:txBody>
          <a:bodyPr/>
          <a:lstStyle/>
          <a:p>
            <a:fld id="{AB98510A-5E09-4170-AFC6-8BDD76874265}" type="slidenum">
              <a:rPr lang="en-GB" smtClean="0"/>
              <a:t>‹#›</a:t>
            </a:fld>
            <a:endParaRPr lang="en-GB"/>
          </a:p>
        </p:txBody>
      </p:sp>
    </p:spTree>
    <p:extLst>
      <p:ext uri="{BB962C8B-B14F-4D97-AF65-F5344CB8AC3E}">
        <p14:creationId xmlns:p14="http://schemas.microsoft.com/office/powerpoint/2010/main" val="1198047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BD421-039A-4189-A527-B80093AEC04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E2F006B-8AC1-4F51-95D7-1A6DE34EBD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B757EF6-75A9-421E-9EB3-9B2254A63053}"/>
              </a:ext>
            </a:extLst>
          </p:cNvPr>
          <p:cNvSpPr>
            <a:spLocks noGrp="1"/>
          </p:cNvSpPr>
          <p:nvPr>
            <p:ph type="dt" sz="half" idx="10"/>
          </p:nvPr>
        </p:nvSpPr>
        <p:spPr/>
        <p:txBody>
          <a:bodyPr/>
          <a:lstStyle/>
          <a:p>
            <a:fld id="{AB68D459-7DA9-4B5F-A9E1-7C136E99D629}" type="datetimeFigureOut">
              <a:rPr lang="en-GB" smtClean="0"/>
              <a:t>13/08/2021</a:t>
            </a:fld>
            <a:endParaRPr lang="en-GB"/>
          </a:p>
        </p:txBody>
      </p:sp>
      <p:sp>
        <p:nvSpPr>
          <p:cNvPr id="5" name="Footer Placeholder 4">
            <a:extLst>
              <a:ext uri="{FF2B5EF4-FFF2-40B4-BE49-F238E27FC236}">
                <a16:creationId xmlns:a16="http://schemas.microsoft.com/office/drawing/2014/main" id="{AC7EE191-31BB-4BAA-9099-3D487ABCEE3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7C5889C-92AB-4EFF-A0E4-A81E7C207D4C}"/>
              </a:ext>
            </a:extLst>
          </p:cNvPr>
          <p:cNvSpPr>
            <a:spLocks noGrp="1"/>
          </p:cNvSpPr>
          <p:nvPr>
            <p:ph type="sldNum" sz="quarter" idx="12"/>
          </p:nvPr>
        </p:nvSpPr>
        <p:spPr/>
        <p:txBody>
          <a:bodyPr/>
          <a:lstStyle/>
          <a:p>
            <a:fld id="{AB98510A-5E09-4170-AFC6-8BDD76874265}" type="slidenum">
              <a:rPr lang="en-GB" smtClean="0"/>
              <a:t>‹#›</a:t>
            </a:fld>
            <a:endParaRPr lang="en-GB"/>
          </a:p>
        </p:txBody>
      </p:sp>
    </p:spTree>
    <p:extLst>
      <p:ext uri="{BB962C8B-B14F-4D97-AF65-F5344CB8AC3E}">
        <p14:creationId xmlns:p14="http://schemas.microsoft.com/office/powerpoint/2010/main" val="2582911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1C023-03C3-4ADD-8616-F63E639B06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60ED5A8-5413-4B06-8007-C6D074820E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AB9D69-4E7B-4953-8C3F-8C0806C64426}"/>
              </a:ext>
            </a:extLst>
          </p:cNvPr>
          <p:cNvSpPr>
            <a:spLocks noGrp="1"/>
          </p:cNvSpPr>
          <p:nvPr>
            <p:ph type="dt" sz="half" idx="10"/>
          </p:nvPr>
        </p:nvSpPr>
        <p:spPr/>
        <p:txBody>
          <a:bodyPr/>
          <a:lstStyle/>
          <a:p>
            <a:fld id="{AB68D459-7DA9-4B5F-A9E1-7C136E99D629}" type="datetimeFigureOut">
              <a:rPr lang="en-GB" smtClean="0"/>
              <a:t>13/08/2021</a:t>
            </a:fld>
            <a:endParaRPr lang="en-GB"/>
          </a:p>
        </p:txBody>
      </p:sp>
      <p:sp>
        <p:nvSpPr>
          <p:cNvPr id="5" name="Footer Placeholder 4">
            <a:extLst>
              <a:ext uri="{FF2B5EF4-FFF2-40B4-BE49-F238E27FC236}">
                <a16:creationId xmlns:a16="http://schemas.microsoft.com/office/drawing/2014/main" id="{DEF9500D-36DB-4038-BF64-0C495B3490B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C77123D-1FC6-4715-BC47-AD4E9319AD9C}"/>
              </a:ext>
            </a:extLst>
          </p:cNvPr>
          <p:cNvSpPr>
            <a:spLocks noGrp="1"/>
          </p:cNvSpPr>
          <p:nvPr>
            <p:ph type="sldNum" sz="quarter" idx="12"/>
          </p:nvPr>
        </p:nvSpPr>
        <p:spPr/>
        <p:txBody>
          <a:bodyPr/>
          <a:lstStyle/>
          <a:p>
            <a:fld id="{AB98510A-5E09-4170-AFC6-8BDD76874265}" type="slidenum">
              <a:rPr lang="en-GB" smtClean="0"/>
              <a:t>‹#›</a:t>
            </a:fld>
            <a:endParaRPr lang="en-GB"/>
          </a:p>
        </p:txBody>
      </p:sp>
    </p:spTree>
    <p:extLst>
      <p:ext uri="{BB962C8B-B14F-4D97-AF65-F5344CB8AC3E}">
        <p14:creationId xmlns:p14="http://schemas.microsoft.com/office/powerpoint/2010/main" val="4258878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9371C-D17C-41B4-B4F5-69643406884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4F67492-4C48-4D9A-9355-2A32DEBE96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C0F284B-38BF-4901-9B1F-02433937BB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51192BB-9FB9-4BDB-9F33-6150977566EC}"/>
              </a:ext>
            </a:extLst>
          </p:cNvPr>
          <p:cNvSpPr>
            <a:spLocks noGrp="1"/>
          </p:cNvSpPr>
          <p:nvPr>
            <p:ph type="dt" sz="half" idx="10"/>
          </p:nvPr>
        </p:nvSpPr>
        <p:spPr/>
        <p:txBody>
          <a:bodyPr/>
          <a:lstStyle/>
          <a:p>
            <a:fld id="{AB68D459-7DA9-4B5F-A9E1-7C136E99D629}" type="datetimeFigureOut">
              <a:rPr lang="en-GB" smtClean="0"/>
              <a:t>13/08/2021</a:t>
            </a:fld>
            <a:endParaRPr lang="en-GB"/>
          </a:p>
        </p:txBody>
      </p:sp>
      <p:sp>
        <p:nvSpPr>
          <p:cNvPr id="6" name="Footer Placeholder 5">
            <a:extLst>
              <a:ext uri="{FF2B5EF4-FFF2-40B4-BE49-F238E27FC236}">
                <a16:creationId xmlns:a16="http://schemas.microsoft.com/office/drawing/2014/main" id="{379BB286-7D96-4C43-AFB1-8D6E1C1E858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069D27F-F5C3-4CCC-8224-9493D90C46D8}"/>
              </a:ext>
            </a:extLst>
          </p:cNvPr>
          <p:cNvSpPr>
            <a:spLocks noGrp="1"/>
          </p:cNvSpPr>
          <p:nvPr>
            <p:ph type="sldNum" sz="quarter" idx="12"/>
          </p:nvPr>
        </p:nvSpPr>
        <p:spPr/>
        <p:txBody>
          <a:bodyPr/>
          <a:lstStyle/>
          <a:p>
            <a:fld id="{AB98510A-5E09-4170-AFC6-8BDD76874265}" type="slidenum">
              <a:rPr lang="en-GB" smtClean="0"/>
              <a:t>‹#›</a:t>
            </a:fld>
            <a:endParaRPr lang="en-GB"/>
          </a:p>
        </p:txBody>
      </p:sp>
    </p:spTree>
    <p:extLst>
      <p:ext uri="{BB962C8B-B14F-4D97-AF65-F5344CB8AC3E}">
        <p14:creationId xmlns:p14="http://schemas.microsoft.com/office/powerpoint/2010/main" val="2535346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E1275-437A-4B4A-A2ED-167D3FE0077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D729A84-7F0C-4E4B-94DD-8CA50027F6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E65CF0-323A-48A9-BEAA-776A980464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23FC3C8-B54C-42A2-9546-F01BA522AB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9D1B03-4B10-4C20-92D9-EF0613738C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8B7C9B7-0336-4589-845B-C63A7E92AD27}"/>
              </a:ext>
            </a:extLst>
          </p:cNvPr>
          <p:cNvSpPr>
            <a:spLocks noGrp="1"/>
          </p:cNvSpPr>
          <p:nvPr>
            <p:ph type="dt" sz="half" idx="10"/>
          </p:nvPr>
        </p:nvSpPr>
        <p:spPr/>
        <p:txBody>
          <a:bodyPr/>
          <a:lstStyle/>
          <a:p>
            <a:fld id="{AB68D459-7DA9-4B5F-A9E1-7C136E99D629}" type="datetimeFigureOut">
              <a:rPr lang="en-GB" smtClean="0"/>
              <a:t>13/08/2021</a:t>
            </a:fld>
            <a:endParaRPr lang="en-GB"/>
          </a:p>
        </p:txBody>
      </p:sp>
      <p:sp>
        <p:nvSpPr>
          <p:cNvPr id="8" name="Footer Placeholder 7">
            <a:extLst>
              <a:ext uri="{FF2B5EF4-FFF2-40B4-BE49-F238E27FC236}">
                <a16:creationId xmlns:a16="http://schemas.microsoft.com/office/drawing/2014/main" id="{A07E41BE-8F36-40C4-A221-6599ABB9533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DA72590-1C24-40A6-A9F8-5F906E892AD3}"/>
              </a:ext>
            </a:extLst>
          </p:cNvPr>
          <p:cNvSpPr>
            <a:spLocks noGrp="1"/>
          </p:cNvSpPr>
          <p:nvPr>
            <p:ph type="sldNum" sz="quarter" idx="12"/>
          </p:nvPr>
        </p:nvSpPr>
        <p:spPr/>
        <p:txBody>
          <a:bodyPr/>
          <a:lstStyle/>
          <a:p>
            <a:fld id="{AB98510A-5E09-4170-AFC6-8BDD76874265}" type="slidenum">
              <a:rPr lang="en-GB" smtClean="0"/>
              <a:t>‹#›</a:t>
            </a:fld>
            <a:endParaRPr lang="en-GB"/>
          </a:p>
        </p:txBody>
      </p:sp>
    </p:spTree>
    <p:extLst>
      <p:ext uri="{BB962C8B-B14F-4D97-AF65-F5344CB8AC3E}">
        <p14:creationId xmlns:p14="http://schemas.microsoft.com/office/powerpoint/2010/main" val="3422627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12EB5-A318-49F2-89AB-4304BDEBD32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59CFE77-A7FE-4234-9B9B-09776F50E1BD}"/>
              </a:ext>
            </a:extLst>
          </p:cNvPr>
          <p:cNvSpPr>
            <a:spLocks noGrp="1"/>
          </p:cNvSpPr>
          <p:nvPr>
            <p:ph type="dt" sz="half" idx="10"/>
          </p:nvPr>
        </p:nvSpPr>
        <p:spPr/>
        <p:txBody>
          <a:bodyPr/>
          <a:lstStyle/>
          <a:p>
            <a:fld id="{AB68D459-7DA9-4B5F-A9E1-7C136E99D629}" type="datetimeFigureOut">
              <a:rPr lang="en-GB" smtClean="0"/>
              <a:t>13/08/2021</a:t>
            </a:fld>
            <a:endParaRPr lang="en-GB"/>
          </a:p>
        </p:txBody>
      </p:sp>
      <p:sp>
        <p:nvSpPr>
          <p:cNvPr id="4" name="Footer Placeholder 3">
            <a:extLst>
              <a:ext uri="{FF2B5EF4-FFF2-40B4-BE49-F238E27FC236}">
                <a16:creationId xmlns:a16="http://schemas.microsoft.com/office/drawing/2014/main" id="{12BBBD3E-7823-4051-9593-A5F8E1B8548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5BB686E-688B-4406-8BEB-503F7B6EB1E8}"/>
              </a:ext>
            </a:extLst>
          </p:cNvPr>
          <p:cNvSpPr>
            <a:spLocks noGrp="1"/>
          </p:cNvSpPr>
          <p:nvPr>
            <p:ph type="sldNum" sz="quarter" idx="12"/>
          </p:nvPr>
        </p:nvSpPr>
        <p:spPr/>
        <p:txBody>
          <a:bodyPr/>
          <a:lstStyle/>
          <a:p>
            <a:fld id="{AB98510A-5E09-4170-AFC6-8BDD76874265}" type="slidenum">
              <a:rPr lang="en-GB" smtClean="0"/>
              <a:t>‹#›</a:t>
            </a:fld>
            <a:endParaRPr lang="en-GB"/>
          </a:p>
        </p:txBody>
      </p:sp>
    </p:spTree>
    <p:extLst>
      <p:ext uri="{BB962C8B-B14F-4D97-AF65-F5344CB8AC3E}">
        <p14:creationId xmlns:p14="http://schemas.microsoft.com/office/powerpoint/2010/main" val="2258457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25C54A-674E-48A4-9C1A-8651082B46FC}"/>
              </a:ext>
            </a:extLst>
          </p:cNvPr>
          <p:cNvSpPr>
            <a:spLocks noGrp="1"/>
          </p:cNvSpPr>
          <p:nvPr>
            <p:ph type="dt" sz="half" idx="10"/>
          </p:nvPr>
        </p:nvSpPr>
        <p:spPr/>
        <p:txBody>
          <a:bodyPr/>
          <a:lstStyle/>
          <a:p>
            <a:fld id="{AB68D459-7DA9-4B5F-A9E1-7C136E99D629}" type="datetimeFigureOut">
              <a:rPr lang="en-GB" smtClean="0"/>
              <a:t>13/08/2021</a:t>
            </a:fld>
            <a:endParaRPr lang="en-GB"/>
          </a:p>
        </p:txBody>
      </p:sp>
      <p:sp>
        <p:nvSpPr>
          <p:cNvPr id="3" name="Footer Placeholder 2">
            <a:extLst>
              <a:ext uri="{FF2B5EF4-FFF2-40B4-BE49-F238E27FC236}">
                <a16:creationId xmlns:a16="http://schemas.microsoft.com/office/drawing/2014/main" id="{655C7B7E-09AF-48AE-A177-CF305A73016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A3AE066-F1BE-45F4-B23E-18ED4D4AA550}"/>
              </a:ext>
            </a:extLst>
          </p:cNvPr>
          <p:cNvSpPr>
            <a:spLocks noGrp="1"/>
          </p:cNvSpPr>
          <p:nvPr>
            <p:ph type="sldNum" sz="quarter" idx="12"/>
          </p:nvPr>
        </p:nvSpPr>
        <p:spPr/>
        <p:txBody>
          <a:bodyPr/>
          <a:lstStyle/>
          <a:p>
            <a:fld id="{AB98510A-5E09-4170-AFC6-8BDD76874265}" type="slidenum">
              <a:rPr lang="en-GB" smtClean="0"/>
              <a:t>‹#›</a:t>
            </a:fld>
            <a:endParaRPr lang="en-GB"/>
          </a:p>
        </p:txBody>
      </p:sp>
    </p:spTree>
    <p:extLst>
      <p:ext uri="{BB962C8B-B14F-4D97-AF65-F5344CB8AC3E}">
        <p14:creationId xmlns:p14="http://schemas.microsoft.com/office/powerpoint/2010/main" val="59526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10899-FFA4-4207-9CD2-0D8AD9938D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091A02F-5B8A-4BA6-A45C-7974EA89E7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29B1309-5E3F-454D-B3CF-7857C976F0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3242E8-6F99-455D-A253-F056EE9B527C}"/>
              </a:ext>
            </a:extLst>
          </p:cNvPr>
          <p:cNvSpPr>
            <a:spLocks noGrp="1"/>
          </p:cNvSpPr>
          <p:nvPr>
            <p:ph type="dt" sz="half" idx="10"/>
          </p:nvPr>
        </p:nvSpPr>
        <p:spPr/>
        <p:txBody>
          <a:bodyPr/>
          <a:lstStyle/>
          <a:p>
            <a:fld id="{AB68D459-7DA9-4B5F-A9E1-7C136E99D629}" type="datetimeFigureOut">
              <a:rPr lang="en-GB" smtClean="0"/>
              <a:t>13/08/2021</a:t>
            </a:fld>
            <a:endParaRPr lang="en-GB"/>
          </a:p>
        </p:txBody>
      </p:sp>
      <p:sp>
        <p:nvSpPr>
          <p:cNvPr id="6" name="Footer Placeholder 5">
            <a:extLst>
              <a:ext uri="{FF2B5EF4-FFF2-40B4-BE49-F238E27FC236}">
                <a16:creationId xmlns:a16="http://schemas.microsoft.com/office/drawing/2014/main" id="{D90FD176-CE69-47F0-948D-5893BB31B62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A788777-4DFB-4350-B9DD-A52D2D1C9B1F}"/>
              </a:ext>
            </a:extLst>
          </p:cNvPr>
          <p:cNvSpPr>
            <a:spLocks noGrp="1"/>
          </p:cNvSpPr>
          <p:nvPr>
            <p:ph type="sldNum" sz="quarter" idx="12"/>
          </p:nvPr>
        </p:nvSpPr>
        <p:spPr/>
        <p:txBody>
          <a:bodyPr/>
          <a:lstStyle/>
          <a:p>
            <a:fld id="{AB98510A-5E09-4170-AFC6-8BDD76874265}" type="slidenum">
              <a:rPr lang="en-GB" smtClean="0"/>
              <a:t>‹#›</a:t>
            </a:fld>
            <a:endParaRPr lang="en-GB"/>
          </a:p>
        </p:txBody>
      </p:sp>
    </p:spTree>
    <p:extLst>
      <p:ext uri="{BB962C8B-B14F-4D97-AF65-F5344CB8AC3E}">
        <p14:creationId xmlns:p14="http://schemas.microsoft.com/office/powerpoint/2010/main" val="3179576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6A1F6-A422-4192-A7BF-F95906EB3F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2AD927C-E6AE-43F4-9CBE-044D99B5AB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9A1D334-7434-4644-A107-B3B30BA388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C9BED6-C9F2-4C05-AE4F-7722871C7BE3}"/>
              </a:ext>
            </a:extLst>
          </p:cNvPr>
          <p:cNvSpPr>
            <a:spLocks noGrp="1"/>
          </p:cNvSpPr>
          <p:nvPr>
            <p:ph type="dt" sz="half" idx="10"/>
          </p:nvPr>
        </p:nvSpPr>
        <p:spPr/>
        <p:txBody>
          <a:bodyPr/>
          <a:lstStyle/>
          <a:p>
            <a:fld id="{AB68D459-7DA9-4B5F-A9E1-7C136E99D629}" type="datetimeFigureOut">
              <a:rPr lang="en-GB" smtClean="0"/>
              <a:t>13/08/2021</a:t>
            </a:fld>
            <a:endParaRPr lang="en-GB"/>
          </a:p>
        </p:txBody>
      </p:sp>
      <p:sp>
        <p:nvSpPr>
          <p:cNvPr id="6" name="Footer Placeholder 5">
            <a:extLst>
              <a:ext uri="{FF2B5EF4-FFF2-40B4-BE49-F238E27FC236}">
                <a16:creationId xmlns:a16="http://schemas.microsoft.com/office/drawing/2014/main" id="{1BD19350-FB9D-4750-B106-6D8CBF4C005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65EBE3E-128A-4D22-8EE3-108C2838CC7E}"/>
              </a:ext>
            </a:extLst>
          </p:cNvPr>
          <p:cNvSpPr>
            <a:spLocks noGrp="1"/>
          </p:cNvSpPr>
          <p:nvPr>
            <p:ph type="sldNum" sz="quarter" idx="12"/>
          </p:nvPr>
        </p:nvSpPr>
        <p:spPr/>
        <p:txBody>
          <a:bodyPr/>
          <a:lstStyle/>
          <a:p>
            <a:fld id="{AB98510A-5E09-4170-AFC6-8BDD76874265}" type="slidenum">
              <a:rPr lang="en-GB" smtClean="0"/>
              <a:t>‹#›</a:t>
            </a:fld>
            <a:endParaRPr lang="en-GB"/>
          </a:p>
        </p:txBody>
      </p:sp>
    </p:spTree>
    <p:extLst>
      <p:ext uri="{BB962C8B-B14F-4D97-AF65-F5344CB8AC3E}">
        <p14:creationId xmlns:p14="http://schemas.microsoft.com/office/powerpoint/2010/main" val="1081624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8C96BE-96EC-47F0-9635-0E2804A872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FEB35E0-8493-42B9-B4ED-8BE0A9ECBE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0C8E4EB-F836-48E7-A1D9-FF70E06BCA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68D459-7DA9-4B5F-A9E1-7C136E99D629}" type="datetimeFigureOut">
              <a:rPr lang="en-GB" smtClean="0"/>
              <a:t>13/08/2021</a:t>
            </a:fld>
            <a:endParaRPr lang="en-GB"/>
          </a:p>
        </p:txBody>
      </p:sp>
      <p:sp>
        <p:nvSpPr>
          <p:cNvPr id="5" name="Footer Placeholder 4">
            <a:extLst>
              <a:ext uri="{FF2B5EF4-FFF2-40B4-BE49-F238E27FC236}">
                <a16:creationId xmlns:a16="http://schemas.microsoft.com/office/drawing/2014/main" id="{0A94884A-E885-4CE7-91C1-EC6DCC820C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DBEDA-A176-4B49-8048-1703B7B447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98510A-5E09-4170-AFC6-8BDD76874265}" type="slidenum">
              <a:rPr lang="en-GB" smtClean="0"/>
              <a:t>‹#›</a:t>
            </a:fld>
            <a:endParaRPr lang="en-GB"/>
          </a:p>
        </p:txBody>
      </p:sp>
    </p:spTree>
    <p:extLst>
      <p:ext uri="{BB962C8B-B14F-4D97-AF65-F5344CB8AC3E}">
        <p14:creationId xmlns:p14="http://schemas.microsoft.com/office/powerpoint/2010/main" val="7698657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E0BEA-EB4C-45EE-9055-94921C6B3796}"/>
              </a:ext>
            </a:extLst>
          </p:cNvPr>
          <p:cNvSpPr>
            <a:spLocks noGrp="1"/>
          </p:cNvSpPr>
          <p:nvPr>
            <p:ph type="title"/>
          </p:nvPr>
        </p:nvSpPr>
        <p:spPr>
          <a:xfrm>
            <a:off x="838200" y="365126"/>
            <a:ext cx="10515600" cy="723446"/>
          </a:xfrm>
        </p:spPr>
        <p:txBody>
          <a:bodyPr>
            <a:normAutofit/>
          </a:bodyPr>
          <a:lstStyle/>
          <a:p>
            <a:r>
              <a:rPr lang="en-US" sz="3000" dirty="0"/>
              <a:t>Case study</a:t>
            </a:r>
            <a:endParaRPr lang="en-GB" sz="3000" dirty="0"/>
          </a:p>
        </p:txBody>
      </p:sp>
      <p:sp>
        <p:nvSpPr>
          <p:cNvPr id="3" name="Content Placeholder 2">
            <a:extLst>
              <a:ext uri="{FF2B5EF4-FFF2-40B4-BE49-F238E27FC236}">
                <a16:creationId xmlns:a16="http://schemas.microsoft.com/office/drawing/2014/main" id="{1E8BD337-F257-4699-8A70-6D11C0EC4F22}"/>
              </a:ext>
            </a:extLst>
          </p:cNvPr>
          <p:cNvSpPr>
            <a:spLocks noGrp="1"/>
          </p:cNvSpPr>
          <p:nvPr>
            <p:ph idx="1"/>
          </p:nvPr>
        </p:nvSpPr>
        <p:spPr>
          <a:xfrm>
            <a:off x="838200" y="1088572"/>
            <a:ext cx="10515600" cy="5088391"/>
          </a:xfrm>
        </p:spPr>
        <p:txBody>
          <a:bodyPr>
            <a:normAutofit fontScale="92500" lnSpcReduction="10000"/>
          </a:bodyPr>
          <a:lstStyle/>
          <a:p>
            <a:r>
              <a:rPr lang="en-US" sz="1600" dirty="0"/>
              <a:t>Scenario: </a:t>
            </a:r>
          </a:p>
          <a:p>
            <a:pPr marL="0" indent="0">
              <a:buNone/>
            </a:pPr>
            <a:r>
              <a:rPr lang="en-US" sz="1600" dirty="0"/>
              <a:t>You are a data scientist from an insurance company. The top management would like to grow the local market and would like to explore ways unlocking business values from Enterprise Data Lake.</a:t>
            </a:r>
          </a:p>
          <a:p>
            <a:r>
              <a:rPr lang="en-US" sz="1600" dirty="0"/>
              <a:t>Task: </a:t>
            </a:r>
          </a:p>
          <a:p>
            <a:pPr marL="0" indent="0">
              <a:buNone/>
            </a:pPr>
            <a:r>
              <a:rPr lang="en-US" sz="1600" dirty="0"/>
              <a:t>Please conduct data analysis to help business users identify the key patterns of their data, by predictive modelling and / or relevant explorative analytical study. Results of data quality checking and data cleansing could be included in this exercise. All forms of visualization / demo are welcomed but not necessary. Any form of automation / pipeline is also welcomed but not necessary.</a:t>
            </a:r>
          </a:p>
          <a:p>
            <a:r>
              <a:rPr lang="en-US" sz="1600" dirty="0"/>
              <a:t>Remarks:</a:t>
            </a:r>
          </a:p>
          <a:p>
            <a:pPr marL="0" indent="0">
              <a:buNone/>
            </a:pPr>
            <a:r>
              <a:rPr lang="en-US" sz="1600" dirty="0"/>
              <a:t>The objective is to help you demonstrate your technical skills in data science and / or your business domain knowledge. Python / R are both welcomed. Code tidiness might also be a consideration point. Please send us </a:t>
            </a:r>
            <a:r>
              <a:rPr lang="en-US" sz="1600" b="1" u="sng" dirty="0"/>
              <a:t>code</a:t>
            </a:r>
            <a:r>
              <a:rPr lang="en-US" sz="1600" dirty="0"/>
              <a:t> (</a:t>
            </a:r>
            <a:r>
              <a:rPr lang="en-US" sz="1600" dirty="0" err="1"/>
              <a:t>ipynb</a:t>
            </a:r>
            <a:r>
              <a:rPr lang="en-US" sz="1600" dirty="0"/>
              <a:t> / </a:t>
            </a:r>
            <a:r>
              <a:rPr lang="en-US" sz="1600" dirty="0" err="1"/>
              <a:t>py</a:t>
            </a:r>
            <a:r>
              <a:rPr lang="en-US" sz="1600" dirty="0"/>
              <a:t> / r) used for this case study, </a:t>
            </a:r>
            <a:r>
              <a:rPr lang="en-US" sz="1600" b="1" u="sng" dirty="0"/>
              <a:t>result</a:t>
            </a:r>
            <a:r>
              <a:rPr lang="en-US" sz="1600" dirty="0"/>
              <a:t> (in excel format or other suitable format), or </a:t>
            </a:r>
            <a:r>
              <a:rPr lang="en-US" sz="1600" b="1" u="sng" dirty="0"/>
              <a:t>presentation slide</a:t>
            </a:r>
            <a:r>
              <a:rPr lang="en-US" sz="1600" dirty="0"/>
              <a:t> if you think it could help with your presentation. The progress of data exploration is important as well. Please feel free to use open data / call open API in your study if suitable.</a:t>
            </a:r>
          </a:p>
          <a:p>
            <a:pPr marL="0" indent="0">
              <a:buNone/>
            </a:pPr>
            <a:r>
              <a:rPr lang="en-US" sz="1600" dirty="0"/>
              <a:t>We would expect a 5-10 minutes presentation on your findings in the interview process. Any form of visualization used in the presentation is welcomed but not necessary. An FAQ session could be expected after the presentation.</a:t>
            </a:r>
          </a:p>
          <a:p>
            <a:pPr marL="0" indent="0">
              <a:buNone/>
            </a:pPr>
            <a:r>
              <a:rPr lang="en-US" sz="1600" dirty="0"/>
              <a:t>(Here is some additional information of the data:</a:t>
            </a:r>
          </a:p>
          <a:p>
            <a:pPr marL="0" indent="0">
              <a:buNone/>
            </a:pPr>
            <a:r>
              <a:rPr lang="en-US" sz="1600" dirty="0"/>
              <a:t>Pending code: When a customer enroll into the company, and hit certain obstacle, a pending code is generated. Example: </a:t>
            </a:r>
            <a:r>
              <a:rPr lang="en-GB" sz="1600" dirty="0"/>
              <a:t>UU380: Insured has claims history </a:t>
            </a:r>
            <a:endParaRPr lang="en-US" sz="1600" dirty="0"/>
          </a:p>
          <a:p>
            <a:pPr marL="0" indent="0">
              <a:buNone/>
            </a:pPr>
            <a:r>
              <a:rPr lang="en-US" sz="1600" dirty="0"/>
              <a:t>Product: ADD means accident product, while MEDI means medical product.)</a:t>
            </a:r>
          </a:p>
          <a:p>
            <a:pPr marL="0" indent="0">
              <a:buNone/>
            </a:pPr>
            <a:r>
              <a:rPr lang="en-GB" sz="1600" dirty="0"/>
              <a:t>(Please note that this case is a hypothetical scenario and all data is generated specifically for recruitment process. Please don’t share to other parties.)</a:t>
            </a:r>
          </a:p>
        </p:txBody>
      </p:sp>
    </p:spTree>
    <p:extLst>
      <p:ext uri="{BB962C8B-B14F-4D97-AF65-F5344CB8AC3E}">
        <p14:creationId xmlns:p14="http://schemas.microsoft.com/office/powerpoint/2010/main" val="33414087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9EA61345868904F853B7164AE75AE2C" ma:contentTypeVersion="10" ma:contentTypeDescription="Create a new document." ma:contentTypeScope="" ma:versionID="6e06841bd0b0db064c756699f81e34c2">
  <xsd:schema xmlns:xsd="http://www.w3.org/2001/XMLSchema" xmlns:xs="http://www.w3.org/2001/XMLSchema" xmlns:p="http://schemas.microsoft.com/office/2006/metadata/properties" xmlns:ns2="19bafdc7-fc83-46d2-ac07-12a03c9fdd4a" xmlns:ns3="0b16a83c-32d2-46b7-a331-e33405c16626" targetNamespace="http://schemas.microsoft.com/office/2006/metadata/properties" ma:root="true" ma:fieldsID="9f36ffac45ece2c20bb376461def4fbb" ns2:_="" ns3:_="">
    <xsd:import namespace="19bafdc7-fc83-46d2-ac07-12a03c9fdd4a"/>
    <xsd:import namespace="0b16a83c-32d2-46b7-a331-e33405c16626"/>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9bafdc7-fc83-46d2-ac07-12a03c9fdd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b16a83c-32d2-46b7-a331-e33405c1662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1ECBD45-766C-4A59-B041-76218E51FA11}">
  <ds:schemaRefs>
    <ds:schemaRef ds:uri="http://schemas.microsoft.com/sharepoint/v3/contenttype/forms"/>
  </ds:schemaRefs>
</ds:datastoreItem>
</file>

<file path=customXml/itemProps2.xml><?xml version="1.0" encoding="utf-8"?>
<ds:datastoreItem xmlns:ds="http://schemas.openxmlformats.org/officeDocument/2006/customXml" ds:itemID="{8A9B951B-903C-4FB7-8A9F-D2B80B19E2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9bafdc7-fc83-46d2-ac07-12a03c9fdd4a"/>
    <ds:schemaRef ds:uri="0b16a83c-32d2-46b7-a331-e33405c1662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3B3D961-0F41-4175-835F-9D0A833CB4EF}">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325</TotalTime>
  <Words>332</Words>
  <Application>Microsoft Office PowerPoint</Application>
  <PresentationFormat>Widescreen</PresentationFormat>
  <Paragraphs>12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Case study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Shiu, Ricky-WK</dc:creator>
  <cp:lastModifiedBy>Xuan, Emily-HX</cp:lastModifiedBy>
  <cp:revision>12</cp:revision>
  <dcterms:created xsi:type="dcterms:W3CDTF">2021-08-12T02:33:48Z</dcterms:created>
  <dcterms:modified xsi:type="dcterms:W3CDTF">2021-08-13T09:28:36Z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0x01010089EA61345868904F853B7164AE75AE2C</vt:lpwstr>
  </property>
</Properties>
</file>