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62" r:id="rId4"/>
    <p:sldId id="276" r:id="rId5"/>
    <p:sldId id="269" r:id="rId6"/>
    <p:sldId id="258" r:id="rId7"/>
    <p:sldId id="267" r:id="rId8"/>
    <p:sldId id="270" r:id="rId9"/>
    <p:sldId id="274" r:id="rId10"/>
    <p:sldId id="268" r:id="rId11"/>
    <p:sldId id="278" r:id="rId12"/>
    <p:sldId id="279" r:id="rId13"/>
    <p:sldId id="280" r:id="rId14"/>
    <p:sldId id="281" r:id="rId15"/>
    <p:sldId id="282" r:id="rId16"/>
    <p:sldId id="28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0D212-E4CB-4DE5-B1DD-89CEAA9C0E8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2476230E-20E2-4E56-B622-3BC6DBC43179}">
      <dgm:prSet phldrT="[Text]"/>
      <dgm:spPr>
        <a:solidFill>
          <a:srgbClr val="0070C0"/>
        </a:solidFill>
      </dgm:spPr>
      <dgm:t>
        <a:bodyPr/>
        <a:lstStyle/>
        <a:p>
          <a:r>
            <a:rPr lang="en-IN" dirty="0"/>
            <a:t>start</a:t>
          </a:r>
        </a:p>
      </dgm:t>
    </dgm:pt>
    <dgm:pt modelId="{AFF5A519-62EC-4A5B-B26C-137B41ECFD4E}" type="parTrans" cxnId="{06E38118-CC68-4B0D-BBCD-997C47B3428D}">
      <dgm:prSet/>
      <dgm:spPr/>
      <dgm:t>
        <a:bodyPr/>
        <a:lstStyle/>
        <a:p>
          <a:endParaRPr lang="en-IN"/>
        </a:p>
      </dgm:t>
    </dgm:pt>
    <dgm:pt modelId="{A9FC8C64-A07C-4D57-A772-F7C1997335D7}" type="sibTrans" cxnId="{06E38118-CC68-4B0D-BBCD-997C47B3428D}">
      <dgm:prSet/>
      <dgm:spPr/>
      <dgm:t>
        <a:bodyPr/>
        <a:lstStyle/>
        <a:p>
          <a:endParaRPr lang="en-IN"/>
        </a:p>
      </dgm:t>
    </dgm:pt>
    <dgm:pt modelId="{48DE50E5-A884-46A9-B3E9-604AC3C71B41}">
      <dgm:prSet phldrT="[Text]" custT="1"/>
      <dgm:spPr>
        <a:solidFill>
          <a:srgbClr val="00B050"/>
        </a:solidFill>
      </dgm:spPr>
      <dgm:t>
        <a:bodyPr/>
        <a:lstStyle/>
        <a:p>
          <a:r>
            <a:rPr lang="en-IN" sz="1600" dirty="0"/>
            <a:t>If Temperature &lt;25 degree</a:t>
          </a:r>
        </a:p>
      </dgm:t>
    </dgm:pt>
    <dgm:pt modelId="{ADE74C59-4C84-4F22-AE5A-A21853D1946E}" type="parTrans" cxnId="{F98B175E-5A5F-491A-A2A7-D1FAD852C685}">
      <dgm:prSet/>
      <dgm:spPr/>
      <dgm:t>
        <a:bodyPr/>
        <a:lstStyle/>
        <a:p>
          <a:endParaRPr lang="en-IN"/>
        </a:p>
      </dgm:t>
    </dgm:pt>
    <dgm:pt modelId="{46E30AD7-91A7-434D-B118-AB406A35BB73}" type="sibTrans" cxnId="{F98B175E-5A5F-491A-A2A7-D1FAD852C685}">
      <dgm:prSet/>
      <dgm:spPr/>
      <dgm:t>
        <a:bodyPr/>
        <a:lstStyle/>
        <a:p>
          <a:endParaRPr lang="en-IN"/>
        </a:p>
      </dgm:t>
    </dgm:pt>
    <dgm:pt modelId="{417BB00F-2D6C-429F-9431-1E4D5AC292FE}">
      <dgm:prSet phldrT="[Text]" custT="1"/>
      <dgm:spPr>
        <a:solidFill>
          <a:srgbClr val="00B050"/>
        </a:solidFill>
      </dgm:spPr>
      <dgm:t>
        <a:bodyPr/>
        <a:lstStyle/>
        <a:p>
          <a:r>
            <a:rPr lang="en-IN" sz="2000" dirty="0"/>
            <a:t>BUZZER-&gt;no sound</a:t>
          </a:r>
        </a:p>
        <a:p>
          <a:r>
            <a:rPr lang="en-IN" sz="2000" dirty="0"/>
            <a:t>LED-&gt;Green</a:t>
          </a:r>
        </a:p>
      </dgm:t>
    </dgm:pt>
    <dgm:pt modelId="{69A9AF14-54F8-4D6E-B90F-13EEDCBBB069}" type="parTrans" cxnId="{AB7F7485-060D-48BB-BE5B-E81886832DC9}">
      <dgm:prSet/>
      <dgm:spPr/>
      <dgm:t>
        <a:bodyPr/>
        <a:lstStyle/>
        <a:p>
          <a:endParaRPr lang="en-IN"/>
        </a:p>
      </dgm:t>
    </dgm:pt>
    <dgm:pt modelId="{8B8C3B92-AC86-415E-A815-0AEA6A9D1B73}" type="sibTrans" cxnId="{AB7F7485-060D-48BB-BE5B-E81886832DC9}">
      <dgm:prSet/>
      <dgm:spPr/>
      <dgm:t>
        <a:bodyPr/>
        <a:lstStyle/>
        <a:p>
          <a:endParaRPr lang="en-IN"/>
        </a:p>
      </dgm:t>
    </dgm:pt>
    <dgm:pt modelId="{72278A4A-EED6-49E3-842F-D246805CCCCE}">
      <dgm:prSet custT="1"/>
      <dgm:spPr>
        <a:solidFill>
          <a:schemeClr val="accent5"/>
        </a:solidFill>
      </dgm:spPr>
      <dgm:t>
        <a:bodyPr/>
        <a:lstStyle/>
        <a:p>
          <a:r>
            <a:rPr lang="en-IN" sz="1600" dirty="0"/>
            <a:t>If temperature&gt;=40 degree</a:t>
          </a:r>
        </a:p>
        <a:p>
          <a:endParaRPr lang="en-IN" sz="1400" dirty="0"/>
        </a:p>
      </dgm:t>
    </dgm:pt>
    <dgm:pt modelId="{34B274E9-1E65-498E-B8C3-89C1526A472D}" type="parTrans" cxnId="{67097A6B-EBB2-4809-888C-83630F9507BB}">
      <dgm:prSet/>
      <dgm:spPr/>
      <dgm:t>
        <a:bodyPr/>
        <a:lstStyle/>
        <a:p>
          <a:endParaRPr lang="en-IN"/>
        </a:p>
      </dgm:t>
    </dgm:pt>
    <dgm:pt modelId="{3206903F-C32E-4032-A5C6-2AB08D02E7B1}" type="sibTrans" cxnId="{67097A6B-EBB2-4809-888C-83630F9507BB}">
      <dgm:prSet/>
      <dgm:spPr/>
      <dgm:t>
        <a:bodyPr/>
        <a:lstStyle/>
        <a:p>
          <a:endParaRPr lang="en-IN"/>
        </a:p>
      </dgm:t>
    </dgm:pt>
    <dgm:pt modelId="{DE023E7B-9384-49A5-A3A5-4679EF881410}">
      <dgm:prSet custT="1"/>
      <dgm:spPr>
        <a:solidFill>
          <a:srgbClr val="FFC000"/>
        </a:solidFill>
      </dgm:spPr>
      <dgm:t>
        <a:bodyPr/>
        <a:lstStyle/>
        <a:p>
          <a:r>
            <a:rPr lang="en-IN" sz="1400" dirty="0"/>
            <a:t>If 25&lt; temperature &lt;40 degree</a:t>
          </a:r>
        </a:p>
      </dgm:t>
    </dgm:pt>
    <dgm:pt modelId="{2F93E17A-B6FF-47B3-BD50-3BCC09EA90D1}" type="parTrans" cxnId="{C3564B26-3B65-4EC8-B727-65EB58311A1D}">
      <dgm:prSet/>
      <dgm:spPr/>
      <dgm:t>
        <a:bodyPr/>
        <a:lstStyle/>
        <a:p>
          <a:endParaRPr lang="en-IN"/>
        </a:p>
      </dgm:t>
    </dgm:pt>
    <dgm:pt modelId="{8AC1AEC8-2160-412E-9347-F388548FBF4B}" type="sibTrans" cxnId="{C3564B26-3B65-4EC8-B727-65EB58311A1D}">
      <dgm:prSet/>
      <dgm:spPr/>
      <dgm:t>
        <a:bodyPr/>
        <a:lstStyle/>
        <a:p>
          <a:endParaRPr lang="en-IN"/>
        </a:p>
      </dgm:t>
    </dgm:pt>
    <dgm:pt modelId="{88220890-FC70-4AB4-B99D-3A56D8BBBB18}">
      <dgm:prSet custT="1"/>
      <dgm:spPr>
        <a:solidFill>
          <a:srgbClr val="FF0000"/>
        </a:solidFill>
      </dgm:spPr>
      <dgm:t>
        <a:bodyPr/>
        <a:lstStyle/>
        <a:p>
          <a:r>
            <a:rPr lang="en-IN" sz="1800" dirty="0"/>
            <a:t>BUZZER-&gt;Rings alarm</a:t>
          </a:r>
        </a:p>
        <a:p>
          <a:r>
            <a:rPr lang="en-IN" sz="1800" dirty="0"/>
            <a:t>LED-&gt;RED(danger)</a:t>
          </a:r>
        </a:p>
      </dgm:t>
    </dgm:pt>
    <dgm:pt modelId="{16C92534-9CE2-4DFA-8009-2B85F89D829C}" type="parTrans" cxnId="{930A493A-BA9B-4F3A-AA3C-10F5D8185666}">
      <dgm:prSet/>
      <dgm:spPr/>
      <dgm:t>
        <a:bodyPr/>
        <a:lstStyle/>
        <a:p>
          <a:endParaRPr lang="en-IN"/>
        </a:p>
      </dgm:t>
    </dgm:pt>
    <dgm:pt modelId="{8D6A0E5B-F77D-49C0-A2F7-ADB913FDD9C3}" type="sibTrans" cxnId="{930A493A-BA9B-4F3A-AA3C-10F5D8185666}">
      <dgm:prSet/>
      <dgm:spPr/>
      <dgm:t>
        <a:bodyPr/>
        <a:lstStyle/>
        <a:p>
          <a:endParaRPr lang="en-IN"/>
        </a:p>
      </dgm:t>
    </dgm:pt>
    <dgm:pt modelId="{29ACE3EB-0776-4875-A0ED-884D2C4DD29C}">
      <dgm:prSet custT="1"/>
      <dgm:spPr>
        <a:solidFill>
          <a:srgbClr val="FFC000"/>
        </a:solidFill>
      </dgm:spPr>
      <dgm:t>
        <a:bodyPr/>
        <a:lstStyle/>
        <a:p>
          <a:r>
            <a:rPr lang="en-IN" sz="2000" dirty="0"/>
            <a:t>BUZZER-&gt;no sound</a:t>
          </a:r>
        </a:p>
        <a:p>
          <a:r>
            <a:rPr lang="en-IN" sz="2000" dirty="0"/>
            <a:t>LED-&gt;None</a:t>
          </a:r>
        </a:p>
      </dgm:t>
    </dgm:pt>
    <dgm:pt modelId="{24BE42EA-52E6-4379-98EF-C1DF50A2E94D}" type="parTrans" cxnId="{4B6B6EBB-0483-4BCC-AED1-99B3D15BDBCE}">
      <dgm:prSet/>
      <dgm:spPr/>
      <dgm:t>
        <a:bodyPr/>
        <a:lstStyle/>
        <a:p>
          <a:endParaRPr lang="en-IN"/>
        </a:p>
      </dgm:t>
    </dgm:pt>
    <dgm:pt modelId="{F89DBFE5-44F4-4573-8AB1-4564EF451C2E}" type="sibTrans" cxnId="{4B6B6EBB-0483-4BCC-AED1-99B3D15BDBCE}">
      <dgm:prSet/>
      <dgm:spPr/>
      <dgm:t>
        <a:bodyPr/>
        <a:lstStyle/>
        <a:p>
          <a:endParaRPr lang="en-IN"/>
        </a:p>
      </dgm:t>
    </dgm:pt>
    <dgm:pt modelId="{A0CA4507-3B44-4E8A-BC54-D8E6CAC35897}" type="pres">
      <dgm:prSet presAssocID="{5450D212-E4CB-4DE5-B1DD-89CEAA9C0E84}" presName="diagram" presStyleCnt="0">
        <dgm:presLayoutVars>
          <dgm:chPref val="1"/>
          <dgm:dir/>
          <dgm:animOne val="branch"/>
          <dgm:animLvl val="lvl"/>
          <dgm:resizeHandles val="exact"/>
        </dgm:presLayoutVars>
      </dgm:prSet>
      <dgm:spPr/>
    </dgm:pt>
    <dgm:pt modelId="{ADC68DA9-1F03-477C-8F6D-5A0546760322}" type="pres">
      <dgm:prSet presAssocID="{2476230E-20E2-4E56-B622-3BC6DBC43179}" presName="root1" presStyleCnt="0"/>
      <dgm:spPr/>
    </dgm:pt>
    <dgm:pt modelId="{203A1EBA-AC36-4E69-A398-0582EA2C4B44}" type="pres">
      <dgm:prSet presAssocID="{2476230E-20E2-4E56-B622-3BC6DBC43179}" presName="LevelOneTextNode" presStyleLbl="node0" presStyleIdx="0" presStyleCnt="1" custLinFactNeighborX="-16138" custLinFactNeighborY="-8618">
        <dgm:presLayoutVars>
          <dgm:chPref val="3"/>
        </dgm:presLayoutVars>
      </dgm:prSet>
      <dgm:spPr/>
    </dgm:pt>
    <dgm:pt modelId="{C17DBC30-8E2D-4937-97A4-6F930051BE1B}" type="pres">
      <dgm:prSet presAssocID="{2476230E-20E2-4E56-B622-3BC6DBC43179}" presName="level2hierChild" presStyleCnt="0"/>
      <dgm:spPr/>
    </dgm:pt>
    <dgm:pt modelId="{211AC241-F2E7-4866-B811-DEFACD44F38B}" type="pres">
      <dgm:prSet presAssocID="{ADE74C59-4C84-4F22-AE5A-A21853D1946E}" presName="conn2-1" presStyleLbl="parChTrans1D2" presStyleIdx="0" presStyleCnt="3"/>
      <dgm:spPr/>
    </dgm:pt>
    <dgm:pt modelId="{3558B53A-80BC-498D-AA4F-870E6D4CDBAB}" type="pres">
      <dgm:prSet presAssocID="{ADE74C59-4C84-4F22-AE5A-A21853D1946E}" presName="connTx" presStyleLbl="parChTrans1D2" presStyleIdx="0" presStyleCnt="3"/>
      <dgm:spPr/>
    </dgm:pt>
    <dgm:pt modelId="{24C5D08A-33A1-4D88-AFC5-F009A1C57B5C}" type="pres">
      <dgm:prSet presAssocID="{48DE50E5-A884-46A9-B3E9-604AC3C71B41}" presName="root2" presStyleCnt="0"/>
      <dgm:spPr/>
    </dgm:pt>
    <dgm:pt modelId="{6123D950-7490-4B17-912E-3A2A0509449C}" type="pres">
      <dgm:prSet presAssocID="{48DE50E5-A884-46A9-B3E9-604AC3C71B41}" presName="LevelTwoTextNode" presStyleLbl="node2" presStyleIdx="0" presStyleCnt="3" custScaleY="127279" custLinFactNeighborX="-16138" custLinFactNeighborY="-40217">
        <dgm:presLayoutVars>
          <dgm:chPref val="3"/>
        </dgm:presLayoutVars>
      </dgm:prSet>
      <dgm:spPr/>
    </dgm:pt>
    <dgm:pt modelId="{F20C3CD9-376F-47D5-AFEA-247A821C6ECD}" type="pres">
      <dgm:prSet presAssocID="{48DE50E5-A884-46A9-B3E9-604AC3C71B41}" presName="level3hierChild" presStyleCnt="0"/>
      <dgm:spPr/>
    </dgm:pt>
    <dgm:pt modelId="{9BAB5BDE-80BC-4567-97BB-9DB20223F44F}" type="pres">
      <dgm:prSet presAssocID="{69A9AF14-54F8-4D6E-B90F-13EEDCBBB069}" presName="conn2-1" presStyleLbl="parChTrans1D3" presStyleIdx="0" presStyleCnt="3"/>
      <dgm:spPr/>
    </dgm:pt>
    <dgm:pt modelId="{7C4E98D4-B6B0-473B-BCF6-CD828B1098A4}" type="pres">
      <dgm:prSet presAssocID="{69A9AF14-54F8-4D6E-B90F-13EEDCBBB069}" presName="connTx" presStyleLbl="parChTrans1D3" presStyleIdx="0" presStyleCnt="3"/>
      <dgm:spPr/>
    </dgm:pt>
    <dgm:pt modelId="{646A254E-57B5-4EBB-B3E9-19088A71D53B}" type="pres">
      <dgm:prSet presAssocID="{417BB00F-2D6C-429F-9431-1E4D5AC292FE}" presName="root2" presStyleCnt="0"/>
      <dgm:spPr/>
    </dgm:pt>
    <dgm:pt modelId="{D5E1CD1F-8290-4737-9ED5-27C008CA3127}" type="pres">
      <dgm:prSet presAssocID="{417BB00F-2D6C-429F-9431-1E4D5AC292FE}" presName="LevelTwoTextNode" presStyleLbl="node3" presStyleIdx="0" presStyleCnt="3" custLinFactNeighborX="-13645" custLinFactNeighborY="-43807">
        <dgm:presLayoutVars>
          <dgm:chPref val="3"/>
        </dgm:presLayoutVars>
      </dgm:prSet>
      <dgm:spPr/>
    </dgm:pt>
    <dgm:pt modelId="{DB108924-B6D0-4253-A07E-00FFE55740CD}" type="pres">
      <dgm:prSet presAssocID="{417BB00F-2D6C-429F-9431-1E4D5AC292FE}" presName="level3hierChild" presStyleCnt="0"/>
      <dgm:spPr/>
    </dgm:pt>
    <dgm:pt modelId="{21D8C4A8-9465-4A18-A690-8DBDE64AEBE8}" type="pres">
      <dgm:prSet presAssocID="{2F93E17A-B6FF-47B3-BD50-3BCC09EA90D1}" presName="conn2-1" presStyleLbl="parChTrans1D2" presStyleIdx="1" presStyleCnt="3"/>
      <dgm:spPr/>
    </dgm:pt>
    <dgm:pt modelId="{5A6CF564-4C0C-4109-B1E3-F7C2CEE9B956}" type="pres">
      <dgm:prSet presAssocID="{2F93E17A-B6FF-47B3-BD50-3BCC09EA90D1}" presName="connTx" presStyleLbl="parChTrans1D2" presStyleIdx="1" presStyleCnt="3"/>
      <dgm:spPr/>
    </dgm:pt>
    <dgm:pt modelId="{9B4A7BC8-DFCF-4028-8FA1-7F724DDF7F51}" type="pres">
      <dgm:prSet presAssocID="{DE023E7B-9384-49A5-A3A5-4679EF881410}" presName="root2" presStyleCnt="0"/>
      <dgm:spPr/>
    </dgm:pt>
    <dgm:pt modelId="{187658A7-8A16-45C6-B3B0-4B5D8FFFBDEA}" type="pres">
      <dgm:prSet presAssocID="{DE023E7B-9384-49A5-A3A5-4679EF881410}" presName="LevelTwoTextNode" presStyleLbl="node2" presStyleIdx="1" presStyleCnt="3" custScaleY="120639" custLinFactNeighborX="-11551" custLinFactNeighborY="-8438">
        <dgm:presLayoutVars>
          <dgm:chPref val="3"/>
        </dgm:presLayoutVars>
      </dgm:prSet>
      <dgm:spPr/>
    </dgm:pt>
    <dgm:pt modelId="{073C4C34-8E13-413E-8922-95861685EBAD}" type="pres">
      <dgm:prSet presAssocID="{DE023E7B-9384-49A5-A3A5-4679EF881410}" presName="level3hierChild" presStyleCnt="0"/>
      <dgm:spPr/>
    </dgm:pt>
    <dgm:pt modelId="{EB350071-C63D-45C7-8FA0-20F5244421A9}" type="pres">
      <dgm:prSet presAssocID="{24BE42EA-52E6-4379-98EF-C1DF50A2E94D}" presName="conn2-1" presStyleLbl="parChTrans1D3" presStyleIdx="1" presStyleCnt="3"/>
      <dgm:spPr/>
    </dgm:pt>
    <dgm:pt modelId="{C792F345-0044-4823-B2DE-6B7EF42A989E}" type="pres">
      <dgm:prSet presAssocID="{24BE42EA-52E6-4379-98EF-C1DF50A2E94D}" presName="connTx" presStyleLbl="parChTrans1D3" presStyleIdx="1" presStyleCnt="3"/>
      <dgm:spPr/>
    </dgm:pt>
    <dgm:pt modelId="{86715F90-9B84-4764-ADBC-6DBA620706F5}" type="pres">
      <dgm:prSet presAssocID="{29ACE3EB-0776-4875-A0ED-884D2C4DD29C}" presName="root2" presStyleCnt="0"/>
      <dgm:spPr/>
    </dgm:pt>
    <dgm:pt modelId="{2237B48D-C5A8-4853-999D-16034738B6F5}" type="pres">
      <dgm:prSet presAssocID="{29ACE3EB-0776-4875-A0ED-884D2C4DD29C}" presName="LevelTwoTextNode" presStyleLbl="node3" presStyleIdx="1" presStyleCnt="3" custLinFactNeighborY="0">
        <dgm:presLayoutVars>
          <dgm:chPref val="3"/>
        </dgm:presLayoutVars>
      </dgm:prSet>
      <dgm:spPr/>
    </dgm:pt>
    <dgm:pt modelId="{74EC8F92-F295-4A4A-8720-3F2C60612F96}" type="pres">
      <dgm:prSet presAssocID="{29ACE3EB-0776-4875-A0ED-884D2C4DD29C}" presName="level3hierChild" presStyleCnt="0"/>
      <dgm:spPr/>
    </dgm:pt>
    <dgm:pt modelId="{D24B904B-A155-4CFC-BAB3-90E3B6F6F7E0}" type="pres">
      <dgm:prSet presAssocID="{34B274E9-1E65-498E-B8C3-89C1526A472D}" presName="conn2-1" presStyleLbl="parChTrans1D2" presStyleIdx="2" presStyleCnt="3"/>
      <dgm:spPr/>
    </dgm:pt>
    <dgm:pt modelId="{2C302CE0-1CE7-4EB1-90E7-6E1AEF5B49EF}" type="pres">
      <dgm:prSet presAssocID="{34B274E9-1E65-498E-B8C3-89C1526A472D}" presName="connTx" presStyleLbl="parChTrans1D2" presStyleIdx="2" presStyleCnt="3"/>
      <dgm:spPr/>
    </dgm:pt>
    <dgm:pt modelId="{A5EC2141-9645-4A0A-97A7-02CEEF7D6B69}" type="pres">
      <dgm:prSet presAssocID="{72278A4A-EED6-49E3-842F-D246805CCCCE}" presName="root2" presStyleCnt="0"/>
      <dgm:spPr/>
    </dgm:pt>
    <dgm:pt modelId="{2F1014F8-7566-47BF-A500-8D1B76919E17}" type="pres">
      <dgm:prSet presAssocID="{72278A4A-EED6-49E3-842F-D246805CCCCE}" presName="LevelTwoTextNode" presStyleLbl="node2" presStyleIdx="2" presStyleCnt="3" custScaleY="119201" custLinFactNeighborX="-20826" custLinFactNeighborY="38780">
        <dgm:presLayoutVars>
          <dgm:chPref val="3"/>
        </dgm:presLayoutVars>
      </dgm:prSet>
      <dgm:spPr/>
    </dgm:pt>
    <dgm:pt modelId="{1B2D11C0-C147-4893-A19B-04CD492C370B}" type="pres">
      <dgm:prSet presAssocID="{72278A4A-EED6-49E3-842F-D246805CCCCE}" presName="level3hierChild" presStyleCnt="0"/>
      <dgm:spPr/>
    </dgm:pt>
    <dgm:pt modelId="{F6D47C01-5D24-4CEA-8593-491CB41ACECC}" type="pres">
      <dgm:prSet presAssocID="{16C92534-9CE2-4DFA-8009-2B85F89D829C}" presName="conn2-1" presStyleLbl="parChTrans1D3" presStyleIdx="2" presStyleCnt="3"/>
      <dgm:spPr/>
    </dgm:pt>
    <dgm:pt modelId="{02B052E0-56FE-42E8-B41F-4FAC9C3F39CA}" type="pres">
      <dgm:prSet presAssocID="{16C92534-9CE2-4DFA-8009-2B85F89D829C}" presName="connTx" presStyleLbl="parChTrans1D3" presStyleIdx="2" presStyleCnt="3"/>
      <dgm:spPr/>
    </dgm:pt>
    <dgm:pt modelId="{A53A62A5-05ED-4024-93CB-87D3E60B4604}" type="pres">
      <dgm:prSet presAssocID="{88220890-FC70-4AB4-B99D-3A56D8BBBB18}" presName="root2" presStyleCnt="0"/>
      <dgm:spPr/>
    </dgm:pt>
    <dgm:pt modelId="{6F6EC581-7C19-4733-B512-EE523684A149}" type="pres">
      <dgm:prSet presAssocID="{88220890-FC70-4AB4-B99D-3A56D8BBBB18}" presName="LevelTwoTextNode" presStyleLbl="node3" presStyleIdx="2" presStyleCnt="3" custLinFactNeighborX="-2154" custLinFactNeighborY="38062">
        <dgm:presLayoutVars>
          <dgm:chPref val="3"/>
        </dgm:presLayoutVars>
      </dgm:prSet>
      <dgm:spPr/>
    </dgm:pt>
    <dgm:pt modelId="{433D763A-5EF3-46A4-B966-6D22A6196D72}" type="pres">
      <dgm:prSet presAssocID="{88220890-FC70-4AB4-B99D-3A56D8BBBB18}" presName="level3hierChild" presStyleCnt="0"/>
      <dgm:spPr/>
    </dgm:pt>
  </dgm:ptLst>
  <dgm:cxnLst>
    <dgm:cxn modelId="{6FA80F02-1E55-4221-BE6B-AA24F0555DDF}" type="presOf" srcId="{29ACE3EB-0776-4875-A0ED-884D2C4DD29C}" destId="{2237B48D-C5A8-4853-999D-16034738B6F5}" srcOrd="0" destOrd="0" presId="urn:microsoft.com/office/officeart/2005/8/layout/hierarchy2"/>
    <dgm:cxn modelId="{06E38118-CC68-4B0D-BBCD-997C47B3428D}" srcId="{5450D212-E4CB-4DE5-B1DD-89CEAA9C0E84}" destId="{2476230E-20E2-4E56-B622-3BC6DBC43179}" srcOrd="0" destOrd="0" parTransId="{AFF5A519-62EC-4A5B-B26C-137B41ECFD4E}" sibTransId="{A9FC8C64-A07C-4D57-A772-F7C1997335D7}"/>
    <dgm:cxn modelId="{1FE5D61A-7FC3-426E-AC0A-3FC28A38B6D8}" type="presOf" srcId="{24BE42EA-52E6-4379-98EF-C1DF50A2E94D}" destId="{C792F345-0044-4823-B2DE-6B7EF42A989E}" srcOrd="1" destOrd="0" presId="urn:microsoft.com/office/officeart/2005/8/layout/hierarchy2"/>
    <dgm:cxn modelId="{C3564B26-3B65-4EC8-B727-65EB58311A1D}" srcId="{2476230E-20E2-4E56-B622-3BC6DBC43179}" destId="{DE023E7B-9384-49A5-A3A5-4679EF881410}" srcOrd="1" destOrd="0" parTransId="{2F93E17A-B6FF-47B3-BD50-3BCC09EA90D1}" sibTransId="{8AC1AEC8-2160-412E-9347-F388548FBF4B}"/>
    <dgm:cxn modelId="{A2663F2B-F7B9-4946-A3F0-E82808E22A7A}" type="presOf" srcId="{2476230E-20E2-4E56-B622-3BC6DBC43179}" destId="{203A1EBA-AC36-4E69-A398-0582EA2C4B44}" srcOrd="0" destOrd="0" presId="urn:microsoft.com/office/officeart/2005/8/layout/hierarchy2"/>
    <dgm:cxn modelId="{930A493A-BA9B-4F3A-AA3C-10F5D8185666}" srcId="{72278A4A-EED6-49E3-842F-D246805CCCCE}" destId="{88220890-FC70-4AB4-B99D-3A56D8BBBB18}" srcOrd="0" destOrd="0" parTransId="{16C92534-9CE2-4DFA-8009-2B85F89D829C}" sibTransId="{8D6A0E5B-F77D-49C0-A2F7-ADB913FDD9C3}"/>
    <dgm:cxn modelId="{F98B175E-5A5F-491A-A2A7-D1FAD852C685}" srcId="{2476230E-20E2-4E56-B622-3BC6DBC43179}" destId="{48DE50E5-A884-46A9-B3E9-604AC3C71B41}" srcOrd="0" destOrd="0" parTransId="{ADE74C59-4C84-4F22-AE5A-A21853D1946E}" sibTransId="{46E30AD7-91A7-434D-B118-AB406A35BB73}"/>
    <dgm:cxn modelId="{67097A6B-EBB2-4809-888C-83630F9507BB}" srcId="{2476230E-20E2-4E56-B622-3BC6DBC43179}" destId="{72278A4A-EED6-49E3-842F-D246805CCCCE}" srcOrd="2" destOrd="0" parTransId="{34B274E9-1E65-498E-B8C3-89C1526A472D}" sibTransId="{3206903F-C32E-4032-A5C6-2AB08D02E7B1}"/>
    <dgm:cxn modelId="{AFDC0374-D867-4A55-87F2-695579CA9754}" type="presOf" srcId="{24BE42EA-52E6-4379-98EF-C1DF50A2E94D}" destId="{EB350071-C63D-45C7-8FA0-20F5244421A9}" srcOrd="0" destOrd="0" presId="urn:microsoft.com/office/officeart/2005/8/layout/hierarchy2"/>
    <dgm:cxn modelId="{5D4B7076-33D9-44D8-8F14-63DEE25AB4F2}" type="presOf" srcId="{5450D212-E4CB-4DE5-B1DD-89CEAA9C0E84}" destId="{A0CA4507-3B44-4E8A-BC54-D8E6CAC35897}" srcOrd="0" destOrd="0" presId="urn:microsoft.com/office/officeart/2005/8/layout/hierarchy2"/>
    <dgm:cxn modelId="{908D5357-F116-476E-A095-0EB4E91FB1F9}" type="presOf" srcId="{ADE74C59-4C84-4F22-AE5A-A21853D1946E}" destId="{3558B53A-80BC-498D-AA4F-870E6D4CDBAB}" srcOrd="1" destOrd="0" presId="urn:microsoft.com/office/officeart/2005/8/layout/hierarchy2"/>
    <dgm:cxn modelId="{6770C77B-A182-427E-955F-B15E07792E4C}" type="presOf" srcId="{2F93E17A-B6FF-47B3-BD50-3BCC09EA90D1}" destId="{21D8C4A8-9465-4A18-A690-8DBDE64AEBE8}" srcOrd="0" destOrd="0" presId="urn:microsoft.com/office/officeart/2005/8/layout/hierarchy2"/>
    <dgm:cxn modelId="{6B40A982-5EE3-47C3-B441-DBFF33725D82}" type="presOf" srcId="{69A9AF14-54F8-4D6E-B90F-13EEDCBBB069}" destId="{9BAB5BDE-80BC-4567-97BB-9DB20223F44F}" srcOrd="0" destOrd="0" presId="urn:microsoft.com/office/officeart/2005/8/layout/hierarchy2"/>
    <dgm:cxn modelId="{AB7F7485-060D-48BB-BE5B-E81886832DC9}" srcId="{48DE50E5-A884-46A9-B3E9-604AC3C71B41}" destId="{417BB00F-2D6C-429F-9431-1E4D5AC292FE}" srcOrd="0" destOrd="0" parTransId="{69A9AF14-54F8-4D6E-B90F-13EEDCBBB069}" sibTransId="{8B8C3B92-AC86-415E-A815-0AEA6A9D1B73}"/>
    <dgm:cxn modelId="{906687A0-D044-46C6-9BC1-107FA7395835}" type="presOf" srcId="{ADE74C59-4C84-4F22-AE5A-A21853D1946E}" destId="{211AC241-F2E7-4866-B811-DEFACD44F38B}" srcOrd="0" destOrd="0" presId="urn:microsoft.com/office/officeart/2005/8/layout/hierarchy2"/>
    <dgm:cxn modelId="{60705DA7-38E0-495B-8932-C19E367D2B29}" type="presOf" srcId="{34B274E9-1E65-498E-B8C3-89C1526A472D}" destId="{D24B904B-A155-4CFC-BAB3-90E3B6F6F7E0}" srcOrd="0" destOrd="0" presId="urn:microsoft.com/office/officeart/2005/8/layout/hierarchy2"/>
    <dgm:cxn modelId="{F965C8B1-6AC3-4AEB-8159-E808ADD95161}" type="presOf" srcId="{48DE50E5-A884-46A9-B3E9-604AC3C71B41}" destId="{6123D950-7490-4B17-912E-3A2A0509449C}" srcOrd="0" destOrd="0" presId="urn:microsoft.com/office/officeart/2005/8/layout/hierarchy2"/>
    <dgm:cxn modelId="{45A991B4-614C-4B54-A28A-5887AFE44198}" type="presOf" srcId="{417BB00F-2D6C-429F-9431-1E4D5AC292FE}" destId="{D5E1CD1F-8290-4737-9ED5-27C008CA3127}" srcOrd="0" destOrd="0" presId="urn:microsoft.com/office/officeart/2005/8/layout/hierarchy2"/>
    <dgm:cxn modelId="{4B6B6EBB-0483-4BCC-AED1-99B3D15BDBCE}" srcId="{DE023E7B-9384-49A5-A3A5-4679EF881410}" destId="{29ACE3EB-0776-4875-A0ED-884D2C4DD29C}" srcOrd="0" destOrd="0" parTransId="{24BE42EA-52E6-4379-98EF-C1DF50A2E94D}" sibTransId="{F89DBFE5-44F4-4573-8AB1-4564EF451C2E}"/>
    <dgm:cxn modelId="{D31177C8-7D88-4D5C-8A9C-8CADCBD6FB58}" type="presOf" srcId="{69A9AF14-54F8-4D6E-B90F-13EEDCBBB069}" destId="{7C4E98D4-B6B0-473B-BCF6-CD828B1098A4}" srcOrd="1" destOrd="0" presId="urn:microsoft.com/office/officeart/2005/8/layout/hierarchy2"/>
    <dgm:cxn modelId="{96543AD5-6243-41DC-BBC5-B816C9FC1D5C}" type="presOf" srcId="{88220890-FC70-4AB4-B99D-3A56D8BBBB18}" destId="{6F6EC581-7C19-4733-B512-EE523684A149}" srcOrd="0" destOrd="0" presId="urn:microsoft.com/office/officeart/2005/8/layout/hierarchy2"/>
    <dgm:cxn modelId="{CF589AD6-3E0E-4B3B-8955-DC0066327914}" type="presOf" srcId="{16C92534-9CE2-4DFA-8009-2B85F89D829C}" destId="{02B052E0-56FE-42E8-B41F-4FAC9C3F39CA}" srcOrd="1" destOrd="0" presId="urn:microsoft.com/office/officeart/2005/8/layout/hierarchy2"/>
    <dgm:cxn modelId="{0CEBB3DF-B40D-44D9-9457-E40574E0B495}" type="presOf" srcId="{16C92534-9CE2-4DFA-8009-2B85F89D829C}" destId="{F6D47C01-5D24-4CEA-8593-491CB41ACECC}" srcOrd="0" destOrd="0" presId="urn:microsoft.com/office/officeart/2005/8/layout/hierarchy2"/>
    <dgm:cxn modelId="{A60B5FE5-D81F-40BA-90B8-1511CD416AA3}" type="presOf" srcId="{2F93E17A-B6FF-47B3-BD50-3BCC09EA90D1}" destId="{5A6CF564-4C0C-4109-B1E3-F7C2CEE9B956}" srcOrd="1" destOrd="0" presId="urn:microsoft.com/office/officeart/2005/8/layout/hierarchy2"/>
    <dgm:cxn modelId="{5B6392E5-58EA-4CE7-80F4-B2AFC414D5A6}" type="presOf" srcId="{72278A4A-EED6-49E3-842F-D246805CCCCE}" destId="{2F1014F8-7566-47BF-A500-8D1B76919E17}" srcOrd="0" destOrd="0" presId="urn:microsoft.com/office/officeart/2005/8/layout/hierarchy2"/>
    <dgm:cxn modelId="{93E703E8-A309-4173-84F4-B74F1C3B2CB9}" type="presOf" srcId="{DE023E7B-9384-49A5-A3A5-4679EF881410}" destId="{187658A7-8A16-45C6-B3B0-4B5D8FFFBDEA}" srcOrd="0" destOrd="0" presId="urn:microsoft.com/office/officeart/2005/8/layout/hierarchy2"/>
    <dgm:cxn modelId="{DB77CCFD-1AF6-47A6-94E3-F68CBB4825B6}" type="presOf" srcId="{34B274E9-1E65-498E-B8C3-89C1526A472D}" destId="{2C302CE0-1CE7-4EB1-90E7-6E1AEF5B49EF}" srcOrd="1" destOrd="0" presId="urn:microsoft.com/office/officeart/2005/8/layout/hierarchy2"/>
    <dgm:cxn modelId="{7D175B04-F095-44E1-91C0-F7E8536ECAD9}" type="presParOf" srcId="{A0CA4507-3B44-4E8A-BC54-D8E6CAC35897}" destId="{ADC68DA9-1F03-477C-8F6D-5A0546760322}" srcOrd="0" destOrd="0" presId="urn:microsoft.com/office/officeart/2005/8/layout/hierarchy2"/>
    <dgm:cxn modelId="{D798C6F1-72D1-4A43-B0DA-59DE289E7F5E}" type="presParOf" srcId="{ADC68DA9-1F03-477C-8F6D-5A0546760322}" destId="{203A1EBA-AC36-4E69-A398-0582EA2C4B44}" srcOrd="0" destOrd="0" presId="urn:microsoft.com/office/officeart/2005/8/layout/hierarchy2"/>
    <dgm:cxn modelId="{68B72C34-E877-49E3-AB1F-6CB817830545}" type="presParOf" srcId="{ADC68DA9-1F03-477C-8F6D-5A0546760322}" destId="{C17DBC30-8E2D-4937-97A4-6F930051BE1B}" srcOrd="1" destOrd="0" presId="urn:microsoft.com/office/officeart/2005/8/layout/hierarchy2"/>
    <dgm:cxn modelId="{FB6AB989-3F8F-4C7A-8D08-AED3DB1606E1}" type="presParOf" srcId="{C17DBC30-8E2D-4937-97A4-6F930051BE1B}" destId="{211AC241-F2E7-4866-B811-DEFACD44F38B}" srcOrd="0" destOrd="0" presId="urn:microsoft.com/office/officeart/2005/8/layout/hierarchy2"/>
    <dgm:cxn modelId="{07CDFC0B-616C-4810-8666-C111DEC354BD}" type="presParOf" srcId="{211AC241-F2E7-4866-B811-DEFACD44F38B}" destId="{3558B53A-80BC-498D-AA4F-870E6D4CDBAB}" srcOrd="0" destOrd="0" presId="urn:microsoft.com/office/officeart/2005/8/layout/hierarchy2"/>
    <dgm:cxn modelId="{2EA0DB29-78E8-4F11-8E34-D55F8A49E4D2}" type="presParOf" srcId="{C17DBC30-8E2D-4937-97A4-6F930051BE1B}" destId="{24C5D08A-33A1-4D88-AFC5-F009A1C57B5C}" srcOrd="1" destOrd="0" presId="urn:microsoft.com/office/officeart/2005/8/layout/hierarchy2"/>
    <dgm:cxn modelId="{70C87C6D-47B4-40B7-9190-6290ADEDA722}" type="presParOf" srcId="{24C5D08A-33A1-4D88-AFC5-F009A1C57B5C}" destId="{6123D950-7490-4B17-912E-3A2A0509449C}" srcOrd="0" destOrd="0" presId="urn:microsoft.com/office/officeart/2005/8/layout/hierarchy2"/>
    <dgm:cxn modelId="{9B39156C-6595-4FFD-899B-27FB935B6312}" type="presParOf" srcId="{24C5D08A-33A1-4D88-AFC5-F009A1C57B5C}" destId="{F20C3CD9-376F-47D5-AFEA-247A821C6ECD}" srcOrd="1" destOrd="0" presId="urn:microsoft.com/office/officeart/2005/8/layout/hierarchy2"/>
    <dgm:cxn modelId="{73D71689-AAA3-4229-B0B6-F4E9B62E8E03}" type="presParOf" srcId="{F20C3CD9-376F-47D5-AFEA-247A821C6ECD}" destId="{9BAB5BDE-80BC-4567-97BB-9DB20223F44F}" srcOrd="0" destOrd="0" presId="urn:microsoft.com/office/officeart/2005/8/layout/hierarchy2"/>
    <dgm:cxn modelId="{E4E70E0B-44AC-4C6A-8733-C12574924908}" type="presParOf" srcId="{9BAB5BDE-80BC-4567-97BB-9DB20223F44F}" destId="{7C4E98D4-B6B0-473B-BCF6-CD828B1098A4}" srcOrd="0" destOrd="0" presId="urn:microsoft.com/office/officeart/2005/8/layout/hierarchy2"/>
    <dgm:cxn modelId="{76B0E641-A1DE-419B-9FB2-F07AD7CFBFD4}" type="presParOf" srcId="{F20C3CD9-376F-47D5-AFEA-247A821C6ECD}" destId="{646A254E-57B5-4EBB-B3E9-19088A71D53B}" srcOrd="1" destOrd="0" presId="urn:microsoft.com/office/officeart/2005/8/layout/hierarchy2"/>
    <dgm:cxn modelId="{AC985A63-EA87-4D88-8F51-37B70F032D4E}" type="presParOf" srcId="{646A254E-57B5-4EBB-B3E9-19088A71D53B}" destId="{D5E1CD1F-8290-4737-9ED5-27C008CA3127}" srcOrd="0" destOrd="0" presId="urn:microsoft.com/office/officeart/2005/8/layout/hierarchy2"/>
    <dgm:cxn modelId="{41C0BB8E-FF94-4FED-8B56-1DB018556C93}" type="presParOf" srcId="{646A254E-57B5-4EBB-B3E9-19088A71D53B}" destId="{DB108924-B6D0-4253-A07E-00FFE55740CD}" srcOrd="1" destOrd="0" presId="urn:microsoft.com/office/officeart/2005/8/layout/hierarchy2"/>
    <dgm:cxn modelId="{8C3B0DE8-DB7B-431B-95C2-D67BD7D8E142}" type="presParOf" srcId="{C17DBC30-8E2D-4937-97A4-6F930051BE1B}" destId="{21D8C4A8-9465-4A18-A690-8DBDE64AEBE8}" srcOrd="2" destOrd="0" presId="urn:microsoft.com/office/officeart/2005/8/layout/hierarchy2"/>
    <dgm:cxn modelId="{854ADE70-6F9C-41A8-A312-AE70140E1EA3}" type="presParOf" srcId="{21D8C4A8-9465-4A18-A690-8DBDE64AEBE8}" destId="{5A6CF564-4C0C-4109-B1E3-F7C2CEE9B956}" srcOrd="0" destOrd="0" presId="urn:microsoft.com/office/officeart/2005/8/layout/hierarchy2"/>
    <dgm:cxn modelId="{AA5D69CE-3ABD-4235-8757-8E9E81333FB8}" type="presParOf" srcId="{C17DBC30-8E2D-4937-97A4-6F930051BE1B}" destId="{9B4A7BC8-DFCF-4028-8FA1-7F724DDF7F51}" srcOrd="3" destOrd="0" presId="urn:microsoft.com/office/officeart/2005/8/layout/hierarchy2"/>
    <dgm:cxn modelId="{B0579C6F-9B71-4590-BA50-089453CF462F}" type="presParOf" srcId="{9B4A7BC8-DFCF-4028-8FA1-7F724DDF7F51}" destId="{187658A7-8A16-45C6-B3B0-4B5D8FFFBDEA}" srcOrd="0" destOrd="0" presId="urn:microsoft.com/office/officeart/2005/8/layout/hierarchy2"/>
    <dgm:cxn modelId="{43A242AB-41F1-4002-BC82-582AF54E1044}" type="presParOf" srcId="{9B4A7BC8-DFCF-4028-8FA1-7F724DDF7F51}" destId="{073C4C34-8E13-413E-8922-95861685EBAD}" srcOrd="1" destOrd="0" presId="urn:microsoft.com/office/officeart/2005/8/layout/hierarchy2"/>
    <dgm:cxn modelId="{328A5F78-E2E6-4039-9D5E-484B7DC3AE79}" type="presParOf" srcId="{073C4C34-8E13-413E-8922-95861685EBAD}" destId="{EB350071-C63D-45C7-8FA0-20F5244421A9}" srcOrd="0" destOrd="0" presId="urn:microsoft.com/office/officeart/2005/8/layout/hierarchy2"/>
    <dgm:cxn modelId="{94D9E024-AB44-4200-AA19-4769974CCCBC}" type="presParOf" srcId="{EB350071-C63D-45C7-8FA0-20F5244421A9}" destId="{C792F345-0044-4823-B2DE-6B7EF42A989E}" srcOrd="0" destOrd="0" presId="urn:microsoft.com/office/officeart/2005/8/layout/hierarchy2"/>
    <dgm:cxn modelId="{EA5C0F30-F5C4-4EB4-B041-57D3C3EBF455}" type="presParOf" srcId="{073C4C34-8E13-413E-8922-95861685EBAD}" destId="{86715F90-9B84-4764-ADBC-6DBA620706F5}" srcOrd="1" destOrd="0" presId="urn:microsoft.com/office/officeart/2005/8/layout/hierarchy2"/>
    <dgm:cxn modelId="{19F40610-82EA-4B2E-BADD-84772F82AC6F}" type="presParOf" srcId="{86715F90-9B84-4764-ADBC-6DBA620706F5}" destId="{2237B48D-C5A8-4853-999D-16034738B6F5}" srcOrd="0" destOrd="0" presId="urn:microsoft.com/office/officeart/2005/8/layout/hierarchy2"/>
    <dgm:cxn modelId="{85586828-0818-4709-AEA7-A71AC064158B}" type="presParOf" srcId="{86715F90-9B84-4764-ADBC-6DBA620706F5}" destId="{74EC8F92-F295-4A4A-8720-3F2C60612F96}" srcOrd="1" destOrd="0" presId="urn:microsoft.com/office/officeart/2005/8/layout/hierarchy2"/>
    <dgm:cxn modelId="{0CA379AC-9E48-4602-85AF-2A67626D29A9}" type="presParOf" srcId="{C17DBC30-8E2D-4937-97A4-6F930051BE1B}" destId="{D24B904B-A155-4CFC-BAB3-90E3B6F6F7E0}" srcOrd="4" destOrd="0" presId="urn:microsoft.com/office/officeart/2005/8/layout/hierarchy2"/>
    <dgm:cxn modelId="{B60E163C-0299-4526-9448-A74BFCAFC412}" type="presParOf" srcId="{D24B904B-A155-4CFC-BAB3-90E3B6F6F7E0}" destId="{2C302CE0-1CE7-4EB1-90E7-6E1AEF5B49EF}" srcOrd="0" destOrd="0" presId="urn:microsoft.com/office/officeart/2005/8/layout/hierarchy2"/>
    <dgm:cxn modelId="{C0D5ECCA-6A82-48BB-8BBF-D1FA0735FE70}" type="presParOf" srcId="{C17DBC30-8E2D-4937-97A4-6F930051BE1B}" destId="{A5EC2141-9645-4A0A-97A7-02CEEF7D6B69}" srcOrd="5" destOrd="0" presId="urn:microsoft.com/office/officeart/2005/8/layout/hierarchy2"/>
    <dgm:cxn modelId="{D81592F2-D239-415B-BD9D-82A9B5B9379E}" type="presParOf" srcId="{A5EC2141-9645-4A0A-97A7-02CEEF7D6B69}" destId="{2F1014F8-7566-47BF-A500-8D1B76919E17}" srcOrd="0" destOrd="0" presId="urn:microsoft.com/office/officeart/2005/8/layout/hierarchy2"/>
    <dgm:cxn modelId="{9099AB2E-8F33-42D4-BEA5-1D302054E78C}" type="presParOf" srcId="{A5EC2141-9645-4A0A-97A7-02CEEF7D6B69}" destId="{1B2D11C0-C147-4893-A19B-04CD492C370B}" srcOrd="1" destOrd="0" presId="urn:microsoft.com/office/officeart/2005/8/layout/hierarchy2"/>
    <dgm:cxn modelId="{5EEB5C1C-3E2D-4B0E-A402-339F3E63695F}" type="presParOf" srcId="{1B2D11C0-C147-4893-A19B-04CD492C370B}" destId="{F6D47C01-5D24-4CEA-8593-491CB41ACECC}" srcOrd="0" destOrd="0" presId="urn:microsoft.com/office/officeart/2005/8/layout/hierarchy2"/>
    <dgm:cxn modelId="{2450EF65-179F-4476-B98C-F9505F29EB7D}" type="presParOf" srcId="{F6D47C01-5D24-4CEA-8593-491CB41ACECC}" destId="{02B052E0-56FE-42E8-B41F-4FAC9C3F39CA}" srcOrd="0" destOrd="0" presId="urn:microsoft.com/office/officeart/2005/8/layout/hierarchy2"/>
    <dgm:cxn modelId="{F54924EF-8B5A-4249-AC42-6D85851D2E15}" type="presParOf" srcId="{1B2D11C0-C147-4893-A19B-04CD492C370B}" destId="{A53A62A5-05ED-4024-93CB-87D3E60B4604}" srcOrd="1" destOrd="0" presId="urn:microsoft.com/office/officeart/2005/8/layout/hierarchy2"/>
    <dgm:cxn modelId="{D38C8AEB-1C3C-4D87-94BD-A99738110133}" type="presParOf" srcId="{A53A62A5-05ED-4024-93CB-87D3E60B4604}" destId="{6F6EC581-7C19-4733-B512-EE523684A149}" srcOrd="0" destOrd="0" presId="urn:microsoft.com/office/officeart/2005/8/layout/hierarchy2"/>
    <dgm:cxn modelId="{D21FE947-B6AD-4D37-8362-2116D9ECCE25}" type="presParOf" srcId="{A53A62A5-05ED-4024-93CB-87D3E60B4604}" destId="{433D763A-5EF3-46A4-B966-6D22A6196D7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1EBA-AC36-4E69-A398-0582EA2C4B44}">
      <dsp:nvSpPr>
        <dsp:cNvPr id="0" name=""/>
        <dsp:cNvSpPr/>
      </dsp:nvSpPr>
      <dsp:spPr>
        <a:xfrm>
          <a:off x="0" y="2024595"/>
          <a:ext cx="2336270" cy="1168135"/>
        </a:xfrm>
        <a:prstGeom prst="roundRect">
          <a:avLst>
            <a:gd name="adj" fmla="val 10000"/>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start</a:t>
          </a:r>
        </a:p>
      </dsp:txBody>
      <dsp:txXfrm>
        <a:off x="34214" y="2058809"/>
        <a:ext cx="2267842" cy="1099707"/>
      </dsp:txXfrm>
    </dsp:sp>
    <dsp:sp modelId="{211AC241-F2E7-4866-B811-DEFACD44F38B}">
      <dsp:nvSpPr>
        <dsp:cNvPr id="0" name=""/>
        <dsp:cNvSpPr/>
      </dsp:nvSpPr>
      <dsp:spPr>
        <a:xfrm rot="17201996">
          <a:off x="1642371" y="1656627"/>
          <a:ext cx="1947403" cy="38803"/>
        </a:xfrm>
        <a:custGeom>
          <a:avLst/>
          <a:gdLst/>
          <a:ahLst/>
          <a:cxnLst/>
          <a:rect l="0" t="0" r="0" b="0"/>
          <a:pathLst>
            <a:path>
              <a:moveTo>
                <a:pt x="0" y="19401"/>
              </a:moveTo>
              <a:lnTo>
                <a:pt x="1947403" y="1940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567388" y="1627344"/>
        <a:ext cx="97370" cy="97370"/>
      </dsp:txXfrm>
    </dsp:sp>
    <dsp:sp modelId="{6123D950-7490-4B17-912E-3A2A0509449C}">
      <dsp:nvSpPr>
        <dsp:cNvPr id="0" name=""/>
        <dsp:cNvSpPr/>
      </dsp:nvSpPr>
      <dsp:spPr>
        <a:xfrm>
          <a:off x="2895875" y="0"/>
          <a:ext cx="2336270" cy="1486791"/>
        </a:xfrm>
        <a:prstGeom prst="roundRect">
          <a:avLst>
            <a:gd name="adj" fmla="val 1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If Temperature &lt;25 degree</a:t>
          </a:r>
        </a:p>
      </dsp:txBody>
      <dsp:txXfrm>
        <a:off x="2939422" y="43547"/>
        <a:ext cx="2249176" cy="1399697"/>
      </dsp:txXfrm>
    </dsp:sp>
    <dsp:sp modelId="{9BAB5BDE-80BC-4567-97BB-9DB20223F44F}">
      <dsp:nvSpPr>
        <dsp:cNvPr id="0" name=""/>
        <dsp:cNvSpPr/>
      </dsp:nvSpPr>
      <dsp:spPr>
        <a:xfrm rot="21180201">
          <a:off x="5228422" y="663075"/>
          <a:ext cx="1000199" cy="38803"/>
        </a:xfrm>
        <a:custGeom>
          <a:avLst/>
          <a:gdLst/>
          <a:ahLst/>
          <a:cxnLst/>
          <a:rect l="0" t="0" r="0" b="0"/>
          <a:pathLst>
            <a:path>
              <a:moveTo>
                <a:pt x="0" y="19401"/>
              </a:moveTo>
              <a:lnTo>
                <a:pt x="1000199" y="1940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03517" y="657472"/>
        <a:ext cx="50009" cy="50009"/>
      </dsp:txXfrm>
    </dsp:sp>
    <dsp:sp modelId="{D5E1CD1F-8290-4737-9ED5-27C008CA3127}">
      <dsp:nvSpPr>
        <dsp:cNvPr id="0" name=""/>
        <dsp:cNvSpPr/>
      </dsp:nvSpPr>
      <dsp:spPr>
        <a:xfrm>
          <a:off x="6224898" y="37492"/>
          <a:ext cx="2336270" cy="1168135"/>
        </a:xfrm>
        <a:prstGeom prst="roundRect">
          <a:avLst>
            <a:gd name="adj" fmla="val 1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BUZZER-&gt;no sound</a:t>
          </a:r>
        </a:p>
        <a:p>
          <a:pPr marL="0" lvl="0" indent="0" algn="ctr" defTabSz="889000">
            <a:lnSpc>
              <a:spcPct val="90000"/>
            </a:lnSpc>
            <a:spcBef>
              <a:spcPct val="0"/>
            </a:spcBef>
            <a:spcAft>
              <a:spcPct val="35000"/>
            </a:spcAft>
            <a:buNone/>
          </a:pPr>
          <a:r>
            <a:rPr lang="en-IN" sz="2000" kern="1200" dirty="0"/>
            <a:t>LED-&gt;Green</a:t>
          </a:r>
        </a:p>
      </dsp:txBody>
      <dsp:txXfrm>
        <a:off x="6259112" y="71706"/>
        <a:ext cx="2267842" cy="1099707"/>
      </dsp:txXfrm>
    </dsp:sp>
    <dsp:sp modelId="{21D8C4A8-9465-4A18-A690-8DBDE64AEBE8}">
      <dsp:nvSpPr>
        <dsp:cNvPr id="0" name=""/>
        <dsp:cNvSpPr/>
      </dsp:nvSpPr>
      <dsp:spPr>
        <a:xfrm rot="253637">
          <a:off x="2335361" y="2613903"/>
          <a:ext cx="668588" cy="38803"/>
        </a:xfrm>
        <a:custGeom>
          <a:avLst/>
          <a:gdLst/>
          <a:ahLst/>
          <a:cxnLst/>
          <a:rect l="0" t="0" r="0" b="0"/>
          <a:pathLst>
            <a:path>
              <a:moveTo>
                <a:pt x="0" y="19401"/>
              </a:moveTo>
              <a:lnTo>
                <a:pt x="668588" y="1940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52940" y="2616590"/>
        <a:ext cx="33429" cy="33429"/>
      </dsp:txXfrm>
    </dsp:sp>
    <dsp:sp modelId="{187658A7-8A16-45C6-B3B0-4B5D8FFFBDEA}">
      <dsp:nvSpPr>
        <dsp:cNvPr id="0" name=""/>
        <dsp:cNvSpPr/>
      </dsp:nvSpPr>
      <dsp:spPr>
        <a:xfrm>
          <a:off x="3003040" y="1953333"/>
          <a:ext cx="2336270" cy="1409226"/>
        </a:xfrm>
        <a:prstGeom prst="roundRect">
          <a:avLst>
            <a:gd name="adj" fmla="val 1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If 25&lt; temperature &lt;40 degree</a:t>
          </a:r>
        </a:p>
      </dsp:txBody>
      <dsp:txXfrm>
        <a:off x="3044315" y="1994608"/>
        <a:ext cx="2253720" cy="1326676"/>
      </dsp:txXfrm>
    </dsp:sp>
    <dsp:sp modelId="{EB350071-C63D-45C7-8FA0-20F5244421A9}">
      <dsp:nvSpPr>
        <dsp:cNvPr id="0" name=""/>
        <dsp:cNvSpPr/>
      </dsp:nvSpPr>
      <dsp:spPr>
        <a:xfrm rot="280724">
          <a:off x="5337297" y="2687829"/>
          <a:ext cx="1208397" cy="38803"/>
        </a:xfrm>
        <a:custGeom>
          <a:avLst/>
          <a:gdLst/>
          <a:ahLst/>
          <a:cxnLst/>
          <a:rect l="0" t="0" r="0" b="0"/>
          <a:pathLst>
            <a:path>
              <a:moveTo>
                <a:pt x="0" y="19401"/>
              </a:moveTo>
              <a:lnTo>
                <a:pt x="1208397" y="1940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911286" y="2677020"/>
        <a:ext cx="60419" cy="60419"/>
      </dsp:txXfrm>
    </dsp:sp>
    <dsp:sp modelId="{2237B48D-C5A8-4853-999D-16034738B6F5}">
      <dsp:nvSpPr>
        <dsp:cNvPr id="0" name=""/>
        <dsp:cNvSpPr/>
      </dsp:nvSpPr>
      <dsp:spPr>
        <a:xfrm>
          <a:off x="6543682" y="2172446"/>
          <a:ext cx="2336270" cy="1168135"/>
        </a:xfrm>
        <a:prstGeom prst="roundRect">
          <a:avLst>
            <a:gd name="adj" fmla="val 1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BUZZER-&gt;no sound</a:t>
          </a:r>
        </a:p>
        <a:p>
          <a:pPr marL="0" lvl="0" indent="0" algn="ctr" defTabSz="889000">
            <a:lnSpc>
              <a:spcPct val="90000"/>
            </a:lnSpc>
            <a:spcBef>
              <a:spcPct val="0"/>
            </a:spcBef>
            <a:spcAft>
              <a:spcPct val="35000"/>
            </a:spcAft>
            <a:buNone/>
          </a:pPr>
          <a:r>
            <a:rPr lang="en-IN" sz="2000" kern="1200" dirty="0"/>
            <a:t>LED-&gt;None</a:t>
          </a:r>
        </a:p>
      </dsp:txBody>
      <dsp:txXfrm>
        <a:off x="6577896" y="2206660"/>
        <a:ext cx="2267842" cy="1099707"/>
      </dsp:txXfrm>
    </dsp:sp>
    <dsp:sp modelId="{D24B904B-A155-4CFC-BAB3-90E3B6F6F7E0}">
      <dsp:nvSpPr>
        <dsp:cNvPr id="0" name=""/>
        <dsp:cNvSpPr/>
      </dsp:nvSpPr>
      <dsp:spPr>
        <a:xfrm rot="4678786">
          <a:off x="1480723" y="3646156"/>
          <a:ext cx="2161174" cy="38803"/>
        </a:xfrm>
        <a:custGeom>
          <a:avLst/>
          <a:gdLst/>
          <a:ahLst/>
          <a:cxnLst/>
          <a:rect l="0" t="0" r="0" b="0"/>
          <a:pathLst>
            <a:path>
              <a:moveTo>
                <a:pt x="0" y="19401"/>
              </a:moveTo>
              <a:lnTo>
                <a:pt x="2161174" y="1940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507281" y="3611528"/>
        <a:ext cx="108058" cy="108058"/>
      </dsp:txXfrm>
    </dsp:sp>
    <dsp:sp modelId="{2F1014F8-7566-47BF-A500-8D1B76919E17}">
      <dsp:nvSpPr>
        <dsp:cNvPr id="0" name=""/>
        <dsp:cNvSpPr/>
      </dsp:nvSpPr>
      <dsp:spPr>
        <a:xfrm>
          <a:off x="2786351" y="4026237"/>
          <a:ext cx="2336270" cy="1392429"/>
        </a:xfrm>
        <a:prstGeom prst="roundRect">
          <a:avLst>
            <a:gd name="adj" fmla="val 10000"/>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If temperature&gt;=40 degree</a:t>
          </a:r>
        </a:p>
        <a:p>
          <a:pPr marL="0" lvl="0" indent="0" algn="ctr" defTabSz="711200">
            <a:lnSpc>
              <a:spcPct val="90000"/>
            </a:lnSpc>
            <a:spcBef>
              <a:spcPct val="0"/>
            </a:spcBef>
            <a:spcAft>
              <a:spcPct val="35000"/>
            </a:spcAft>
            <a:buNone/>
          </a:pPr>
          <a:endParaRPr lang="en-IN" sz="1400" kern="1200" dirty="0"/>
        </a:p>
      </dsp:txBody>
      <dsp:txXfrm>
        <a:off x="2827134" y="4067020"/>
        <a:ext cx="2254704" cy="1310863"/>
      </dsp:txXfrm>
    </dsp:sp>
    <dsp:sp modelId="{F6D47C01-5D24-4CEA-8593-491CB41ACECC}">
      <dsp:nvSpPr>
        <dsp:cNvPr id="0" name=""/>
        <dsp:cNvSpPr/>
      </dsp:nvSpPr>
      <dsp:spPr>
        <a:xfrm rot="137178">
          <a:off x="5122076" y="4730413"/>
          <a:ext cx="1371828" cy="38803"/>
        </a:xfrm>
        <a:custGeom>
          <a:avLst/>
          <a:gdLst/>
          <a:ahLst/>
          <a:cxnLst/>
          <a:rect l="0" t="0" r="0" b="0"/>
          <a:pathLst>
            <a:path>
              <a:moveTo>
                <a:pt x="0" y="19401"/>
              </a:moveTo>
              <a:lnTo>
                <a:pt x="1371828" y="1940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73694" y="4715519"/>
        <a:ext cx="68591" cy="68591"/>
      </dsp:txXfrm>
    </dsp:sp>
    <dsp:sp modelId="{6F6EC581-7C19-4733-B512-EE523684A149}">
      <dsp:nvSpPr>
        <dsp:cNvPr id="0" name=""/>
        <dsp:cNvSpPr/>
      </dsp:nvSpPr>
      <dsp:spPr>
        <a:xfrm>
          <a:off x="6493359" y="4193110"/>
          <a:ext cx="2336270" cy="1168135"/>
        </a:xfrm>
        <a:prstGeom prst="roundRect">
          <a:avLst>
            <a:gd name="adj" fmla="val 10000"/>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BUZZER-&gt;Rings alarm</a:t>
          </a:r>
        </a:p>
        <a:p>
          <a:pPr marL="0" lvl="0" indent="0" algn="ctr" defTabSz="800100">
            <a:lnSpc>
              <a:spcPct val="90000"/>
            </a:lnSpc>
            <a:spcBef>
              <a:spcPct val="0"/>
            </a:spcBef>
            <a:spcAft>
              <a:spcPct val="35000"/>
            </a:spcAft>
            <a:buNone/>
          </a:pPr>
          <a:r>
            <a:rPr lang="en-IN" sz="1800" kern="1200" dirty="0"/>
            <a:t>LED-&gt;RED(danger)</a:t>
          </a:r>
        </a:p>
      </dsp:txBody>
      <dsp:txXfrm>
        <a:off x="6527573" y="4227324"/>
        <a:ext cx="2267842" cy="10997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957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802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1988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0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6517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269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669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680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438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33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08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18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516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940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47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89465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D0960D-DDE6-4F3A-AF1D-48021AC3E04F}"/>
              </a:ext>
            </a:extLst>
          </p:cNvPr>
          <p:cNvSpPr>
            <a:spLocks noGrp="1"/>
          </p:cNvSpPr>
          <p:nvPr>
            <p:ph type="ctrTitle"/>
          </p:nvPr>
        </p:nvSpPr>
        <p:spPr>
          <a:xfrm>
            <a:off x="0" y="590600"/>
            <a:ext cx="9853736" cy="1440160"/>
          </a:xfrm>
        </p:spPr>
        <p:txBody>
          <a:bodyPr>
            <a:normAutofit/>
          </a:bodyPr>
          <a:lstStyle/>
          <a:p>
            <a:r>
              <a:rPr lang="en-IN" sz="4800" dirty="0">
                <a:solidFill>
                  <a:schemeClr val="tx2"/>
                </a:solidFill>
                <a:effectLst>
                  <a:outerShdw blurRad="38100" dist="38100" dir="2700000" algn="tl">
                    <a:srgbClr val="000000">
                      <a:alpha val="43137"/>
                    </a:srgbClr>
                  </a:outerShdw>
                </a:effectLst>
              </a:rPr>
              <a:t>Temperature -analysing system</a:t>
            </a:r>
            <a:endParaRPr sz="4800" dirty="0">
              <a:solidFill>
                <a:schemeClr val="tx2"/>
              </a:solidFill>
              <a:effectLst>
                <a:outerShdw blurRad="38100" dist="38100" dir="2700000" algn="tl">
                  <a:srgbClr val="000000">
                    <a:alpha val="43137"/>
                  </a:srgbClr>
                </a:outerShdw>
              </a:effectLst>
            </a:endParaRPr>
          </a:p>
        </p:txBody>
      </p:sp>
      <p:sp>
        <p:nvSpPr>
          <p:cNvPr id="6" name="Subtitle 2">
            <a:extLst>
              <a:ext uri="{FF2B5EF4-FFF2-40B4-BE49-F238E27FC236}">
                <a16:creationId xmlns:a16="http://schemas.microsoft.com/office/drawing/2014/main" id="{09787F38-D3FC-4EAC-B3A4-0CFB8241733E}"/>
              </a:ext>
            </a:extLst>
          </p:cNvPr>
          <p:cNvSpPr>
            <a:spLocks noGrp="1"/>
          </p:cNvSpPr>
          <p:nvPr>
            <p:ph type="subTitle" idx="1"/>
          </p:nvPr>
        </p:nvSpPr>
        <p:spPr>
          <a:xfrm>
            <a:off x="-445368" y="732643"/>
            <a:ext cx="10058400" cy="492224"/>
          </a:xfrm>
        </p:spPr>
        <p:txBody>
          <a:bodyPr/>
          <a:lstStyle/>
          <a:p>
            <a:r>
              <a:rPr lang="en-IN" dirty="0">
                <a:solidFill>
                  <a:srgbClr val="002060"/>
                </a:solidFill>
                <a:effectLst>
                  <a:outerShdw blurRad="38100" dist="38100" dir="2700000" algn="tl">
                    <a:srgbClr val="000000">
                      <a:alpha val="43137"/>
                    </a:srgbClr>
                  </a:outerShdw>
                </a:effectLst>
              </a:rPr>
              <a:t>A PROJECT REPORT ON</a:t>
            </a:r>
            <a:endParaRPr dirty="0">
              <a:solidFill>
                <a:srgbClr val="002060"/>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C0F5890B-E983-4D11-9FD3-33CC920D5A00}"/>
              </a:ext>
            </a:extLst>
          </p:cNvPr>
          <p:cNvSpPr txBox="1"/>
          <p:nvPr/>
        </p:nvSpPr>
        <p:spPr>
          <a:xfrm>
            <a:off x="911423" y="3068960"/>
            <a:ext cx="3168352" cy="923330"/>
          </a:xfrm>
          <a:prstGeom prst="rect">
            <a:avLst/>
          </a:prstGeom>
          <a:noFill/>
        </p:spPr>
        <p:txBody>
          <a:bodyPr wrap="square" rtlCol="0">
            <a:spAutoFit/>
          </a:bodyPr>
          <a:lstStyle/>
          <a:p>
            <a:r>
              <a:rPr lang="en-IN" dirty="0"/>
              <a:t>NAME: HARSHITH SUDAR</a:t>
            </a:r>
          </a:p>
          <a:p>
            <a:r>
              <a:rPr lang="en-IN" dirty="0"/>
              <a:t>ROLL: 21BCS097</a:t>
            </a:r>
          </a:p>
          <a:p>
            <a:r>
              <a:rPr lang="en-IN" dirty="0"/>
              <a:t>EMAIL:21BCS097@iiitdmj.ac.in</a:t>
            </a:r>
          </a:p>
        </p:txBody>
      </p:sp>
      <p:sp>
        <p:nvSpPr>
          <p:cNvPr id="10" name="TextBox 9">
            <a:extLst>
              <a:ext uri="{FF2B5EF4-FFF2-40B4-BE49-F238E27FC236}">
                <a16:creationId xmlns:a16="http://schemas.microsoft.com/office/drawing/2014/main" id="{32010BE3-D78D-4C9F-80FA-31825D1B3D85}"/>
              </a:ext>
            </a:extLst>
          </p:cNvPr>
          <p:cNvSpPr txBox="1"/>
          <p:nvPr/>
        </p:nvSpPr>
        <p:spPr>
          <a:xfrm>
            <a:off x="4583832" y="3068960"/>
            <a:ext cx="3312368" cy="923330"/>
          </a:xfrm>
          <a:prstGeom prst="rect">
            <a:avLst/>
          </a:prstGeom>
          <a:noFill/>
        </p:spPr>
        <p:txBody>
          <a:bodyPr wrap="square" rtlCol="0">
            <a:spAutoFit/>
          </a:bodyPr>
          <a:lstStyle/>
          <a:p>
            <a:r>
              <a:rPr lang="en-IN" dirty="0"/>
              <a:t>NAME: HARSHUL NAWANI</a:t>
            </a:r>
          </a:p>
          <a:p>
            <a:r>
              <a:rPr lang="en-IN" dirty="0"/>
              <a:t>ROLL:21BCS099</a:t>
            </a:r>
          </a:p>
          <a:p>
            <a:r>
              <a:rPr lang="en-IN" dirty="0"/>
              <a:t>EMAIL:21BCS099@iiitdmj.ac.in</a:t>
            </a:r>
          </a:p>
        </p:txBody>
      </p:sp>
      <p:sp>
        <p:nvSpPr>
          <p:cNvPr id="11" name="TextBox 10">
            <a:extLst>
              <a:ext uri="{FF2B5EF4-FFF2-40B4-BE49-F238E27FC236}">
                <a16:creationId xmlns:a16="http://schemas.microsoft.com/office/drawing/2014/main" id="{DB6C0760-215D-4E92-8904-80F4B1AF0FCA}"/>
              </a:ext>
            </a:extLst>
          </p:cNvPr>
          <p:cNvSpPr txBox="1"/>
          <p:nvPr/>
        </p:nvSpPr>
        <p:spPr>
          <a:xfrm>
            <a:off x="8541591" y="3068960"/>
            <a:ext cx="3528392" cy="923330"/>
          </a:xfrm>
          <a:prstGeom prst="rect">
            <a:avLst/>
          </a:prstGeom>
          <a:noFill/>
        </p:spPr>
        <p:txBody>
          <a:bodyPr wrap="square" rtlCol="0">
            <a:spAutoFit/>
          </a:bodyPr>
          <a:lstStyle/>
          <a:p>
            <a:r>
              <a:rPr lang="en-IN" dirty="0"/>
              <a:t>NAME: HRITIK YADAV</a:t>
            </a:r>
          </a:p>
          <a:p>
            <a:r>
              <a:rPr lang="en-IN" dirty="0"/>
              <a:t>ROLL: 21BCS103</a:t>
            </a:r>
          </a:p>
          <a:p>
            <a:r>
              <a:rPr lang="en-IN" dirty="0"/>
              <a:t>EMAIL:21BCS103@iiitdmj.ac.in</a:t>
            </a:r>
          </a:p>
        </p:txBody>
      </p:sp>
      <p:sp>
        <p:nvSpPr>
          <p:cNvPr id="12" name="TextBox 11">
            <a:extLst>
              <a:ext uri="{FF2B5EF4-FFF2-40B4-BE49-F238E27FC236}">
                <a16:creationId xmlns:a16="http://schemas.microsoft.com/office/drawing/2014/main" id="{71AD72CE-2DF7-4D8B-BF0F-F95703E56D1F}"/>
              </a:ext>
            </a:extLst>
          </p:cNvPr>
          <p:cNvSpPr txBox="1"/>
          <p:nvPr/>
        </p:nvSpPr>
        <p:spPr>
          <a:xfrm>
            <a:off x="919016" y="4441016"/>
            <a:ext cx="2160240" cy="923330"/>
          </a:xfrm>
          <a:prstGeom prst="rect">
            <a:avLst/>
          </a:prstGeom>
          <a:noFill/>
        </p:spPr>
        <p:txBody>
          <a:bodyPr wrap="square" rtlCol="0">
            <a:spAutoFit/>
          </a:bodyPr>
          <a:lstStyle/>
          <a:p>
            <a:r>
              <a:rPr lang="en-US" dirty="0"/>
              <a:t>Department of Computer Science and Engineering </a:t>
            </a:r>
            <a:endParaRPr lang="en-IN" dirty="0"/>
          </a:p>
        </p:txBody>
      </p:sp>
      <p:sp>
        <p:nvSpPr>
          <p:cNvPr id="13" name="TextBox 12">
            <a:extLst>
              <a:ext uri="{FF2B5EF4-FFF2-40B4-BE49-F238E27FC236}">
                <a16:creationId xmlns:a16="http://schemas.microsoft.com/office/drawing/2014/main" id="{9A14BBB2-A844-4762-A123-39A046BD0F6C}"/>
              </a:ext>
            </a:extLst>
          </p:cNvPr>
          <p:cNvSpPr txBox="1"/>
          <p:nvPr/>
        </p:nvSpPr>
        <p:spPr>
          <a:xfrm>
            <a:off x="4360216" y="4676365"/>
            <a:ext cx="6912768" cy="646331"/>
          </a:xfrm>
          <a:prstGeom prst="rect">
            <a:avLst/>
          </a:prstGeom>
          <a:noFill/>
        </p:spPr>
        <p:txBody>
          <a:bodyPr wrap="square" rtlCol="0">
            <a:spAutoFit/>
          </a:bodyPr>
          <a:lstStyle/>
          <a:p>
            <a:r>
              <a:rPr lang="en-US" dirty="0"/>
              <a:t>Pandit Dwarka Prasad Mishra Indian Institute of Information Technology, Manufacturing and Design ,Jabalpur , Madhya Pradesh </a:t>
            </a:r>
            <a:endParaRPr lang="en-IN" dirty="0"/>
          </a:p>
        </p:txBody>
      </p:sp>
    </p:spTree>
    <p:extLst>
      <p:ext uri="{BB962C8B-B14F-4D97-AF65-F5344CB8AC3E}">
        <p14:creationId xmlns:p14="http://schemas.microsoft.com/office/powerpoint/2010/main" val="202887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9D32AD-EECC-4FFC-83B5-E9435E41BF81}"/>
              </a:ext>
            </a:extLst>
          </p:cNvPr>
          <p:cNvSpPr txBox="1">
            <a:spLocks/>
          </p:cNvSpPr>
          <p:nvPr/>
        </p:nvSpPr>
        <p:spPr>
          <a:xfrm>
            <a:off x="1415480" y="78895"/>
            <a:ext cx="9144000" cy="6899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kumimoji="0" lang="en-US" sz="3600" b="0" i="0" u="none" strike="noStrike" kern="1200" cap="all" spc="0" normalizeH="0" baseline="0" noProof="0" dirty="0">
                <a:ln>
                  <a:noFill/>
                </a:ln>
                <a:solidFill>
                  <a:prstClr val="white"/>
                </a:solidFill>
                <a:effectLst/>
                <a:uLnTx/>
                <a:uFillTx/>
                <a:latin typeface="Tw Cen MT" panose="020B0602020104020603"/>
                <a:ea typeface="+mj-ea"/>
                <a:cs typeface="+mj-cs"/>
              </a:rPr>
              <a:t>  </a:t>
            </a:r>
            <a:r>
              <a:rPr lang="en-US" dirty="0">
                <a:solidFill>
                  <a:srgbClr val="0070C0"/>
                </a:solidFill>
              </a:rPr>
              <a:t>Circuit</a:t>
            </a:r>
            <a:r>
              <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rPr>
              <a:t> </a:t>
            </a:r>
            <a:r>
              <a:rPr kumimoji="0" lang="en-US" sz="3600" b="0" i="0" u="none" strike="noStrike" kern="1200" cap="all" spc="0" normalizeH="0" baseline="0" noProof="0" dirty="0">
                <a:ln>
                  <a:noFill/>
                </a:ln>
                <a:solidFill>
                  <a:prstClr val="white"/>
                </a:solidFill>
                <a:effectLst/>
                <a:uLnTx/>
                <a:uFillTx/>
                <a:latin typeface="Tw Cen MT" panose="020B0602020104020603"/>
                <a:ea typeface="+mj-ea"/>
                <a:cs typeface="+mj-cs"/>
              </a:rPr>
              <a:t>diagram</a:t>
            </a:r>
          </a:p>
        </p:txBody>
      </p:sp>
      <p:pic>
        <p:nvPicPr>
          <p:cNvPr id="5" name="Picture 4">
            <a:extLst>
              <a:ext uri="{FF2B5EF4-FFF2-40B4-BE49-F238E27FC236}">
                <a16:creationId xmlns:a16="http://schemas.microsoft.com/office/drawing/2014/main" id="{0A110DD2-F198-F5DC-BDA0-FD0249F812D9}"/>
              </a:ext>
            </a:extLst>
          </p:cNvPr>
          <p:cNvPicPr>
            <a:picLocks noChangeAspect="1"/>
          </p:cNvPicPr>
          <p:nvPr/>
        </p:nvPicPr>
        <p:blipFill>
          <a:blip r:embed="rId2"/>
          <a:stretch>
            <a:fillRect/>
          </a:stretch>
        </p:blipFill>
        <p:spPr>
          <a:xfrm>
            <a:off x="2028825" y="914400"/>
            <a:ext cx="8134350" cy="5734050"/>
          </a:xfrm>
          <a:prstGeom prst="rect">
            <a:avLst/>
          </a:prstGeom>
        </p:spPr>
      </p:pic>
    </p:spTree>
    <p:extLst>
      <p:ext uri="{BB962C8B-B14F-4D97-AF65-F5344CB8AC3E}">
        <p14:creationId xmlns:p14="http://schemas.microsoft.com/office/powerpoint/2010/main" val="367289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DB06-C85B-055C-A906-E20980F5604A}"/>
              </a:ext>
            </a:extLst>
          </p:cNvPr>
          <p:cNvSpPr>
            <a:spLocks noGrp="1"/>
          </p:cNvSpPr>
          <p:nvPr>
            <p:ph type="title"/>
          </p:nvPr>
        </p:nvSpPr>
        <p:spPr>
          <a:xfrm>
            <a:off x="646112" y="452718"/>
            <a:ext cx="2674138" cy="630358"/>
          </a:xfrm>
        </p:spPr>
        <p:txBody>
          <a:bodyPr>
            <a:normAutofit fontScale="90000"/>
          </a:bodyPr>
          <a:lstStyle/>
          <a:p>
            <a:r>
              <a:rPr kumimoji="0" lang="en-US" sz="2800" b="0" i="0" u="none" strike="noStrike" kern="1200" cap="all" spc="0" normalizeH="0" baseline="0" noProof="0" dirty="0">
                <a:ln>
                  <a:noFill/>
                </a:ln>
                <a:solidFill>
                  <a:prstClr val="white"/>
                </a:solidFill>
                <a:effectLst/>
                <a:uLnTx/>
                <a:uFillTx/>
                <a:latin typeface="Tw Cen MT" panose="020B0602020104020603"/>
                <a:ea typeface="+mj-ea"/>
                <a:cs typeface="+mj-cs"/>
              </a:rPr>
              <a:t>THE CODE</a:t>
            </a:r>
            <a:br>
              <a:rPr kumimoji="0" lang="en-US" sz="4400" b="0" i="0" u="none" strike="noStrike" kern="1200" cap="all" spc="0" normalizeH="0" baseline="0" noProof="0" dirty="0">
                <a:ln>
                  <a:noFill/>
                </a:ln>
                <a:solidFill>
                  <a:prstClr val="white"/>
                </a:solidFill>
                <a:effectLst/>
                <a:uLnTx/>
                <a:uFillTx/>
                <a:latin typeface="Tw Cen MT" panose="020B0602020104020603"/>
                <a:ea typeface="+mj-ea"/>
                <a:cs typeface="+mj-cs"/>
              </a:rPr>
            </a:br>
            <a:endParaRPr lang="en-IN" dirty="0"/>
          </a:p>
        </p:txBody>
      </p:sp>
      <p:sp>
        <p:nvSpPr>
          <p:cNvPr id="3" name="Content Placeholder 2">
            <a:extLst>
              <a:ext uri="{FF2B5EF4-FFF2-40B4-BE49-F238E27FC236}">
                <a16:creationId xmlns:a16="http://schemas.microsoft.com/office/drawing/2014/main" id="{556C959E-FB46-3624-8F65-E96B5ED206FA}"/>
              </a:ext>
            </a:extLst>
          </p:cNvPr>
          <p:cNvSpPr>
            <a:spLocks noGrp="1"/>
          </p:cNvSpPr>
          <p:nvPr>
            <p:ph idx="1"/>
          </p:nvPr>
        </p:nvSpPr>
        <p:spPr>
          <a:xfrm>
            <a:off x="646112" y="275208"/>
            <a:ext cx="5071103" cy="5857781"/>
          </a:xfrm>
        </p:spPr>
        <p:txBody>
          <a:bodyPr>
            <a:normAutofit fontScale="32500" lnSpcReduction="20000"/>
          </a:bodyPr>
          <a:lstStyle/>
          <a:p>
            <a:r>
              <a:rPr lang="en-IN" sz="4300" b="1" dirty="0"/>
              <a:t>#include &lt;</a:t>
            </a:r>
            <a:r>
              <a:rPr lang="en-IN" sz="4300" b="1" dirty="0" err="1"/>
              <a:t>LiquidCrystal.h</a:t>
            </a:r>
            <a:r>
              <a:rPr lang="en-IN" sz="4300" b="1" dirty="0"/>
              <a:t>&gt;</a:t>
            </a:r>
          </a:p>
          <a:p>
            <a:r>
              <a:rPr lang="en-IN" sz="4300" b="1" dirty="0"/>
              <a:t>#include &lt;</a:t>
            </a:r>
            <a:r>
              <a:rPr lang="en-IN" sz="4300" b="1" dirty="0" err="1"/>
              <a:t>Keypad.h</a:t>
            </a:r>
            <a:r>
              <a:rPr lang="en-IN" sz="4300" b="1" dirty="0"/>
              <a:t>&gt;</a:t>
            </a:r>
          </a:p>
          <a:p>
            <a:endParaRPr lang="en-IN" sz="4300" b="1" dirty="0"/>
          </a:p>
          <a:p>
            <a:r>
              <a:rPr lang="en-IN" sz="4300" b="1" dirty="0" err="1"/>
              <a:t>const</a:t>
            </a:r>
            <a:r>
              <a:rPr lang="en-IN" sz="4300" b="1" dirty="0"/>
              <a:t> int buzzer=6;</a:t>
            </a:r>
          </a:p>
          <a:p>
            <a:r>
              <a:rPr lang="en-IN" sz="4300" b="1" dirty="0" err="1"/>
              <a:t>const</a:t>
            </a:r>
            <a:r>
              <a:rPr lang="en-IN" sz="4300" b="1" dirty="0"/>
              <a:t> int </a:t>
            </a:r>
            <a:r>
              <a:rPr lang="en-IN" sz="4300" b="1" dirty="0" err="1"/>
              <a:t>rs</a:t>
            </a:r>
            <a:r>
              <a:rPr lang="en-IN" sz="4300" b="1" dirty="0"/>
              <a:t> = 12, </a:t>
            </a:r>
            <a:r>
              <a:rPr lang="en-IN" sz="4300" b="1" dirty="0" err="1"/>
              <a:t>en</a:t>
            </a:r>
            <a:r>
              <a:rPr lang="en-IN" sz="4300" b="1" dirty="0"/>
              <a:t> = 11, d4 = 5, d5 = 4, d6 = 3, d7 = 2;</a:t>
            </a:r>
          </a:p>
          <a:p>
            <a:r>
              <a:rPr lang="en-IN" sz="4300" b="1" dirty="0" err="1"/>
              <a:t>LiquidCrystal</a:t>
            </a:r>
            <a:r>
              <a:rPr lang="en-IN" sz="4300" b="1" dirty="0"/>
              <a:t> lcd(</a:t>
            </a:r>
            <a:r>
              <a:rPr lang="en-IN" sz="4300" b="1" dirty="0" err="1"/>
              <a:t>rs</a:t>
            </a:r>
            <a:r>
              <a:rPr lang="en-IN" sz="4300" b="1" dirty="0"/>
              <a:t>, </a:t>
            </a:r>
            <a:r>
              <a:rPr lang="en-IN" sz="4300" b="1" dirty="0" err="1"/>
              <a:t>en</a:t>
            </a:r>
            <a:r>
              <a:rPr lang="en-IN" sz="4300" b="1" dirty="0"/>
              <a:t>, d4, d5, d6, d7);</a:t>
            </a:r>
          </a:p>
          <a:p>
            <a:endParaRPr lang="en-IN" sz="4300" b="1" dirty="0"/>
          </a:p>
          <a:p>
            <a:r>
              <a:rPr lang="en-IN" sz="4300" b="1" dirty="0" err="1"/>
              <a:t>const</a:t>
            </a:r>
            <a:r>
              <a:rPr lang="en-IN" sz="4300" b="1" dirty="0"/>
              <a:t> byte ROWS = 4;</a:t>
            </a:r>
          </a:p>
          <a:p>
            <a:r>
              <a:rPr lang="en-IN" sz="4300" b="1" dirty="0" err="1"/>
              <a:t>const</a:t>
            </a:r>
            <a:r>
              <a:rPr lang="en-IN" sz="4300" b="1" dirty="0"/>
              <a:t> byte COLS = 3;</a:t>
            </a:r>
          </a:p>
          <a:p>
            <a:r>
              <a:rPr lang="en-IN" sz="4300" b="1" dirty="0"/>
              <a:t>char Keys[ROWS][COLS] = {</a:t>
            </a:r>
          </a:p>
          <a:p>
            <a:r>
              <a:rPr lang="en-IN" sz="4300" b="1" dirty="0"/>
              <a:t>  { '1', '2', '3' },</a:t>
            </a:r>
          </a:p>
          <a:p>
            <a:r>
              <a:rPr lang="en-IN" sz="4300" b="1" dirty="0"/>
              <a:t>  { '4', '5', '6' },</a:t>
            </a:r>
          </a:p>
          <a:p>
            <a:r>
              <a:rPr lang="en-IN" sz="4300" b="1" dirty="0"/>
              <a:t>  { '7', '8', '9' },</a:t>
            </a:r>
          </a:p>
          <a:p>
            <a:r>
              <a:rPr lang="en-IN" sz="4300" b="1" dirty="0"/>
              <a:t>  { '*', '0', '#' }</a:t>
            </a:r>
          </a:p>
          <a:p>
            <a:r>
              <a:rPr lang="en-IN" sz="4300" b="1" dirty="0"/>
              <a:t>};</a:t>
            </a:r>
          </a:p>
          <a:p>
            <a:r>
              <a:rPr lang="en-IN" sz="4300" b="1" dirty="0"/>
              <a:t>byte </a:t>
            </a:r>
            <a:r>
              <a:rPr lang="en-IN" sz="4300" b="1" dirty="0" err="1"/>
              <a:t>rowPins</a:t>
            </a:r>
            <a:r>
              <a:rPr lang="en-IN" sz="4300" b="1" dirty="0"/>
              <a:t>[ROWS] = { 14, 15, 16, 17 };</a:t>
            </a:r>
          </a:p>
          <a:p>
            <a:r>
              <a:rPr lang="en-IN" sz="4300" b="1" dirty="0"/>
              <a:t>byte </a:t>
            </a:r>
            <a:r>
              <a:rPr lang="en-IN" sz="4300" b="1" dirty="0" err="1"/>
              <a:t>colPins</a:t>
            </a:r>
            <a:r>
              <a:rPr lang="en-IN" sz="4300" b="1" dirty="0"/>
              <a:t>[COLS] = { 8, 9, 10 };</a:t>
            </a:r>
          </a:p>
          <a:p>
            <a:r>
              <a:rPr lang="en-IN" sz="4300" b="1" dirty="0"/>
              <a:t>Keypad </a:t>
            </a:r>
            <a:r>
              <a:rPr lang="en-IN" sz="4300" b="1" dirty="0" err="1"/>
              <a:t>customKeypad</a:t>
            </a:r>
            <a:r>
              <a:rPr lang="en-IN" sz="4300" b="1" dirty="0"/>
              <a:t> = Keypad(</a:t>
            </a:r>
            <a:r>
              <a:rPr lang="en-IN" sz="4300" b="1" dirty="0" err="1"/>
              <a:t>makeKeymap</a:t>
            </a:r>
            <a:r>
              <a:rPr lang="en-IN" sz="4300" b="1" dirty="0"/>
              <a:t>(Keys), </a:t>
            </a:r>
            <a:r>
              <a:rPr lang="en-IN" sz="4300" b="1" dirty="0" err="1"/>
              <a:t>rowPins</a:t>
            </a:r>
            <a:r>
              <a:rPr lang="en-IN" sz="4300" b="1" dirty="0"/>
              <a:t>, </a:t>
            </a:r>
            <a:r>
              <a:rPr lang="en-IN" sz="4300" b="1" dirty="0" err="1"/>
              <a:t>colPins</a:t>
            </a:r>
            <a:r>
              <a:rPr lang="en-IN" sz="4300" b="1" dirty="0"/>
              <a:t>, ROWS, COLS);</a:t>
            </a:r>
          </a:p>
          <a:p>
            <a:endParaRPr lang="en-IN" dirty="0"/>
          </a:p>
        </p:txBody>
      </p:sp>
      <p:sp>
        <p:nvSpPr>
          <p:cNvPr id="5" name="TextBox 4">
            <a:extLst>
              <a:ext uri="{FF2B5EF4-FFF2-40B4-BE49-F238E27FC236}">
                <a16:creationId xmlns:a16="http://schemas.microsoft.com/office/drawing/2014/main" id="{BBBAA637-08A3-BCB6-161E-39AAD3672D86}"/>
              </a:ext>
            </a:extLst>
          </p:cNvPr>
          <p:cNvSpPr txBox="1"/>
          <p:nvPr/>
        </p:nvSpPr>
        <p:spPr>
          <a:xfrm>
            <a:off x="6640497" y="372476"/>
            <a:ext cx="3249228" cy="5139869"/>
          </a:xfrm>
          <a:prstGeom prst="rect">
            <a:avLst/>
          </a:prstGeom>
          <a:noFill/>
        </p:spPr>
        <p:txBody>
          <a:bodyPr wrap="square" rtlCol="0">
            <a:spAutoFit/>
          </a:bodyPr>
          <a:lstStyle/>
          <a:p>
            <a:r>
              <a:rPr lang="en-IN" sz="1600" dirty="0"/>
              <a:t>void setup() {</a:t>
            </a:r>
          </a:p>
          <a:p>
            <a:r>
              <a:rPr lang="en-IN" sz="1600" dirty="0"/>
              <a:t>  </a:t>
            </a:r>
            <a:r>
              <a:rPr lang="en-IN" sz="1600" dirty="0" err="1"/>
              <a:t>pinMode</a:t>
            </a:r>
            <a:r>
              <a:rPr lang="en-IN" sz="1600" dirty="0"/>
              <a:t>(7,OUTPUT);</a:t>
            </a:r>
          </a:p>
          <a:p>
            <a:r>
              <a:rPr lang="en-IN" sz="1600" dirty="0"/>
              <a:t>  </a:t>
            </a:r>
            <a:r>
              <a:rPr lang="en-IN" sz="1600" dirty="0" err="1"/>
              <a:t>pinMode</a:t>
            </a:r>
            <a:r>
              <a:rPr lang="en-IN" sz="1600" dirty="0"/>
              <a:t>(13,OUTPUT);</a:t>
            </a:r>
          </a:p>
          <a:p>
            <a:r>
              <a:rPr lang="en-IN" sz="1600" dirty="0"/>
              <a:t>  </a:t>
            </a:r>
            <a:r>
              <a:rPr lang="en-IN" sz="1600" dirty="0" err="1"/>
              <a:t>pinMode</a:t>
            </a:r>
            <a:r>
              <a:rPr lang="en-IN" sz="1600" dirty="0"/>
              <a:t>(</a:t>
            </a:r>
            <a:r>
              <a:rPr lang="en-IN" sz="1600" dirty="0" err="1"/>
              <a:t>buzzer,OUTPUT</a:t>
            </a:r>
            <a:r>
              <a:rPr lang="en-IN" sz="1600" dirty="0"/>
              <a:t>);</a:t>
            </a:r>
          </a:p>
          <a:p>
            <a:r>
              <a:rPr lang="en-IN" sz="1600" dirty="0"/>
              <a:t>  </a:t>
            </a:r>
            <a:r>
              <a:rPr lang="en-IN" sz="1600" dirty="0" err="1"/>
              <a:t>analogReference</a:t>
            </a:r>
            <a:r>
              <a:rPr lang="en-IN" sz="1600" dirty="0"/>
              <a:t>(INTERNAL);</a:t>
            </a:r>
          </a:p>
          <a:p>
            <a:r>
              <a:rPr lang="en-IN" sz="1600" dirty="0"/>
              <a:t>  </a:t>
            </a:r>
            <a:r>
              <a:rPr lang="en-IN" sz="1600" dirty="0" err="1"/>
              <a:t>lcd.begin</a:t>
            </a:r>
            <a:r>
              <a:rPr lang="en-IN" sz="1600" dirty="0"/>
              <a:t>(32, 2);</a:t>
            </a:r>
          </a:p>
          <a:p>
            <a:r>
              <a:rPr lang="en-IN" sz="1600" dirty="0"/>
              <a:t>  </a:t>
            </a:r>
            <a:r>
              <a:rPr lang="en-IN" sz="1600" dirty="0" err="1"/>
              <a:t>Serial.begin</a:t>
            </a:r>
            <a:r>
              <a:rPr lang="en-IN" sz="1600" dirty="0"/>
              <a:t>(9600);</a:t>
            </a:r>
          </a:p>
          <a:p>
            <a:r>
              <a:rPr lang="en-IN" sz="1600" dirty="0"/>
              <a:t>}</a:t>
            </a:r>
          </a:p>
          <a:p>
            <a:r>
              <a:rPr lang="en-IN" sz="1600" dirty="0"/>
              <a:t>float maxi = 0;</a:t>
            </a:r>
          </a:p>
          <a:p>
            <a:r>
              <a:rPr lang="en-IN" sz="1600" dirty="0"/>
              <a:t>float mini = 1000;</a:t>
            </a:r>
          </a:p>
          <a:p>
            <a:r>
              <a:rPr lang="en-IN" sz="1600" dirty="0"/>
              <a:t>float sum = 0;</a:t>
            </a:r>
          </a:p>
          <a:p>
            <a:r>
              <a:rPr lang="en-IN" sz="1600" dirty="0"/>
              <a:t>int count = 0;</a:t>
            </a:r>
          </a:p>
          <a:p>
            <a:r>
              <a:rPr lang="en-IN" sz="1600" dirty="0"/>
              <a:t>float temp;</a:t>
            </a:r>
          </a:p>
          <a:p>
            <a:r>
              <a:rPr lang="en-IN" sz="1600" dirty="0"/>
              <a:t>float </a:t>
            </a:r>
            <a:r>
              <a:rPr lang="en-IN" sz="1600" dirty="0" err="1"/>
              <a:t>avg</a:t>
            </a:r>
            <a:r>
              <a:rPr lang="en-IN" sz="1600" dirty="0"/>
              <a:t>;</a:t>
            </a:r>
          </a:p>
          <a:p>
            <a:endParaRPr lang="en-IN" sz="1600" dirty="0"/>
          </a:p>
          <a:p>
            <a:r>
              <a:rPr lang="en-IN" sz="1600" dirty="0"/>
              <a:t>float </a:t>
            </a:r>
            <a:r>
              <a:rPr lang="en-IN" sz="1600" dirty="0" err="1"/>
              <a:t>avg_temp</a:t>
            </a:r>
            <a:r>
              <a:rPr lang="en-IN" sz="1600" dirty="0"/>
              <a:t>(float a, int c) {</a:t>
            </a:r>
          </a:p>
          <a:p>
            <a:r>
              <a:rPr lang="en-IN" sz="1600" dirty="0"/>
              <a:t>  float </a:t>
            </a:r>
            <a:r>
              <a:rPr lang="en-IN" sz="1600" dirty="0" err="1"/>
              <a:t>ans</a:t>
            </a:r>
            <a:r>
              <a:rPr lang="en-IN" sz="1600" dirty="0"/>
              <a:t>;</a:t>
            </a:r>
          </a:p>
          <a:p>
            <a:r>
              <a:rPr lang="en-IN" sz="1600" dirty="0"/>
              <a:t>  </a:t>
            </a:r>
            <a:r>
              <a:rPr lang="en-IN" sz="1600" dirty="0" err="1"/>
              <a:t>ans</a:t>
            </a:r>
            <a:r>
              <a:rPr lang="en-IN" sz="1600" dirty="0"/>
              <a:t> = a / c;</a:t>
            </a:r>
          </a:p>
          <a:p>
            <a:r>
              <a:rPr lang="en-IN" sz="1600" dirty="0"/>
              <a:t>  return </a:t>
            </a:r>
            <a:r>
              <a:rPr lang="en-IN" sz="1600" dirty="0" err="1"/>
              <a:t>ans</a:t>
            </a:r>
            <a:r>
              <a:rPr lang="en-IN" sz="1600" dirty="0"/>
              <a:t>;</a:t>
            </a:r>
          </a:p>
          <a:p>
            <a:r>
              <a:rPr lang="en-IN" sz="1600" dirty="0"/>
              <a:t>}</a:t>
            </a:r>
          </a:p>
        </p:txBody>
      </p:sp>
      <p:cxnSp>
        <p:nvCxnSpPr>
          <p:cNvPr id="6" name="Straight Connector 5">
            <a:extLst>
              <a:ext uri="{FF2B5EF4-FFF2-40B4-BE49-F238E27FC236}">
                <a16:creationId xmlns:a16="http://schemas.microsoft.com/office/drawing/2014/main" id="{CF563684-9EC9-AC01-D48A-446361A089ED}"/>
              </a:ext>
            </a:extLst>
          </p:cNvPr>
          <p:cNvCxnSpPr/>
          <p:nvPr/>
        </p:nvCxnSpPr>
        <p:spPr>
          <a:xfrm>
            <a:off x="5983550" y="124287"/>
            <a:ext cx="0" cy="6143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6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992FB50-ADBA-0291-5FDE-D3CAE02DED7E}"/>
              </a:ext>
            </a:extLst>
          </p:cNvPr>
          <p:cNvSpPr>
            <a:spLocks noGrp="1"/>
          </p:cNvSpPr>
          <p:nvPr>
            <p:ph idx="1"/>
          </p:nvPr>
        </p:nvSpPr>
        <p:spPr>
          <a:xfrm>
            <a:off x="6951216" y="834502"/>
            <a:ext cx="3098637" cy="5413898"/>
          </a:xfrm>
        </p:spPr>
        <p:txBody>
          <a:bodyPr>
            <a:normAutofit/>
          </a:bodyPr>
          <a:lstStyle/>
          <a:p>
            <a:r>
              <a:rPr lang="en-IN" sz="1600" dirty="0"/>
              <a:t> if (</a:t>
            </a:r>
            <a:r>
              <a:rPr lang="en-IN" sz="1600" dirty="0" err="1"/>
              <a:t>customKey</a:t>
            </a:r>
            <a:r>
              <a:rPr lang="en-IN" sz="1600" dirty="0"/>
              <a:t> == '3') {</a:t>
            </a:r>
          </a:p>
          <a:p>
            <a:r>
              <a:rPr lang="en-IN" sz="1600" dirty="0"/>
              <a:t>      number = number * 10 + 3;</a:t>
            </a:r>
          </a:p>
          <a:p>
            <a:r>
              <a:rPr lang="en-IN" sz="1600" dirty="0"/>
              <a:t>    }</a:t>
            </a:r>
          </a:p>
          <a:p>
            <a:r>
              <a:rPr lang="en-IN" sz="1600" dirty="0"/>
              <a:t>    if (</a:t>
            </a:r>
            <a:r>
              <a:rPr lang="en-IN" sz="1600" dirty="0" err="1"/>
              <a:t>customKey</a:t>
            </a:r>
            <a:r>
              <a:rPr lang="en-IN" sz="1600" dirty="0"/>
              <a:t> == '4') {</a:t>
            </a:r>
          </a:p>
          <a:p>
            <a:r>
              <a:rPr lang="en-IN" sz="1600" dirty="0"/>
              <a:t>      number = number * 10 + 4;</a:t>
            </a:r>
          </a:p>
          <a:p>
            <a:r>
              <a:rPr lang="en-IN" sz="1600" dirty="0"/>
              <a:t>    }</a:t>
            </a:r>
          </a:p>
          <a:p>
            <a:r>
              <a:rPr lang="en-IN" sz="1600" dirty="0"/>
              <a:t>    if (</a:t>
            </a:r>
            <a:r>
              <a:rPr lang="en-IN" sz="1600" dirty="0" err="1"/>
              <a:t>customKey</a:t>
            </a:r>
            <a:r>
              <a:rPr lang="en-IN" sz="1600" dirty="0"/>
              <a:t> == '5') {</a:t>
            </a:r>
          </a:p>
          <a:p>
            <a:r>
              <a:rPr lang="en-IN" sz="1600" dirty="0"/>
              <a:t>      number = number * 10 + 5;</a:t>
            </a:r>
          </a:p>
          <a:p>
            <a:r>
              <a:rPr lang="en-IN" sz="1600" dirty="0"/>
              <a:t>    }</a:t>
            </a:r>
          </a:p>
        </p:txBody>
      </p:sp>
      <p:sp>
        <p:nvSpPr>
          <p:cNvPr id="6" name="Title 1">
            <a:extLst>
              <a:ext uri="{FF2B5EF4-FFF2-40B4-BE49-F238E27FC236}">
                <a16:creationId xmlns:a16="http://schemas.microsoft.com/office/drawing/2014/main" id="{3286C329-9013-598F-F176-9A08054F5F21}"/>
              </a:ext>
            </a:extLst>
          </p:cNvPr>
          <p:cNvSpPr txBox="1">
            <a:spLocks/>
          </p:cNvSpPr>
          <p:nvPr/>
        </p:nvSpPr>
        <p:spPr>
          <a:xfrm>
            <a:off x="1103313" y="585926"/>
            <a:ext cx="4738194" cy="56624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400"/>
              <a:t>int detect_keys() {</a:t>
            </a:r>
          </a:p>
          <a:p>
            <a:r>
              <a:rPr lang="en-IN" sz="1400"/>
              <a:t>  int number = 0;</a:t>
            </a:r>
          </a:p>
          <a:p>
            <a:r>
              <a:rPr lang="en-IN" sz="1400"/>
              <a:t>  int i = 2;</a:t>
            </a:r>
          </a:p>
          <a:p>
            <a:endParaRPr lang="en-IN" sz="1400"/>
          </a:p>
          <a:p>
            <a:r>
              <a:rPr lang="en-IN" sz="1400"/>
              <a:t>  while (i--) {</a:t>
            </a:r>
          </a:p>
          <a:p>
            <a:r>
              <a:rPr lang="en-IN" sz="1400"/>
              <a:t>    char customKey;</a:t>
            </a:r>
          </a:p>
          <a:p>
            <a:r>
              <a:rPr lang="en-IN" sz="1400"/>
              <a:t>    customKey = customKeypad.waitForKey();</a:t>
            </a:r>
          </a:p>
          <a:p>
            <a:r>
              <a:rPr lang="en-IN" sz="1400"/>
              <a:t>    if (customKey == '*') {</a:t>
            </a:r>
          </a:p>
          <a:p>
            <a:r>
              <a:rPr lang="en-IN" sz="1400"/>
              <a:t>      break;</a:t>
            </a:r>
          </a:p>
          <a:p>
            <a:r>
              <a:rPr lang="en-IN" sz="1400"/>
              <a:t>    }</a:t>
            </a:r>
          </a:p>
          <a:p>
            <a:r>
              <a:rPr lang="en-IN" sz="1400"/>
              <a:t>    if (customKey == '1') {</a:t>
            </a:r>
          </a:p>
          <a:p>
            <a:r>
              <a:rPr lang="en-IN" sz="1400"/>
              <a:t>      number = number * 10 + 1;</a:t>
            </a:r>
          </a:p>
          <a:p>
            <a:r>
              <a:rPr lang="en-IN" sz="1400"/>
              <a:t>    }</a:t>
            </a:r>
          </a:p>
          <a:p>
            <a:r>
              <a:rPr lang="en-IN" sz="1400"/>
              <a:t>    if (customKey == '2') {</a:t>
            </a:r>
          </a:p>
          <a:p>
            <a:r>
              <a:rPr lang="en-IN" sz="1400"/>
              <a:t>      number = number * 10 + 2;</a:t>
            </a:r>
          </a:p>
          <a:p>
            <a:r>
              <a:rPr lang="en-IN" sz="1400"/>
              <a:t>    }</a:t>
            </a:r>
            <a:endParaRPr lang="en-IN" sz="1400" dirty="0"/>
          </a:p>
        </p:txBody>
      </p:sp>
      <p:cxnSp>
        <p:nvCxnSpPr>
          <p:cNvPr id="3" name="Straight Connector 2">
            <a:extLst>
              <a:ext uri="{FF2B5EF4-FFF2-40B4-BE49-F238E27FC236}">
                <a16:creationId xmlns:a16="http://schemas.microsoft.com/office/drawing/2014/main" id="{3C50C670-5B10-D507-BB51-AFD1F5C6711C}"/>
              </a:ext>
            </a:extLst>
          </p:cNvPr>
          <p:cNvCxnSpPr>
            <a:cxnSpLocks/>
          </p:cNvCxnSpPr>
          <p:nvPr/>
        </p:nvCxnSpPr>
        <p:spPr>
          <a:xfrm>
            <a:off x="5930283" y="585926"/>
            <a:ext cx="0" cy="52822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333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A6C6F8-B224-C6CA-7230-A9C3EE67B6DC}"/>
              </a:ext>
            </a:extLst>
          </p:cNvPr>
          <p:cNvSpPr>
            <a:spLocks noGrp="1"/>
          </p:cNvSpPr>
          <p:nvPr>
            <p:ph idx="1"/>
          </p:nvPr>
        </p:nvSpPr>
        <p:spPr>
          <a:xfrm>
            <a:off x="5557421" y="523783"/>
            <a:ext cx="5255581" cy="5724617"/>
          </a:xfrm>
        </p:spPr>
        <p:txBody>
          <a:bodyPr>
            <a:normAutofit fontScale="77500" lnSpcReduction="20000"/>
          </a:bodyPr>
          <a:lstStyle/>
          <a:p>
            <a:r>
              <a:rPr lang="en-IN" dirty="0"/>
              <a:t>void </a:t>
            </a:r>
            <a:r>
              <a:rPr lang="en-IN" dirty="0" err="1"/>
              <a:t>alarm_out</a:t>
            </a:r>
            <a:r>
              <a:rPr lang="en-IN" dirty="0"/>
              <a:t>(int a) {</a:t>
            </a:r>
          </a:p>
          <a:p>
            <a:endParaRPr lang="en-IN" dirty="0"/>
          </a:p>
          <a:p>
            <a:endParaRPr lang="en-IN" dirty="0"/>
          </a:p>
          <a:p>
            <a:r>
              <a:rPr lang="en-IN" dirty="0"/>
              <a:t>  if (a &lt;= 25) {</a:t>
            </a:r>
          </a:p>
          <a:p>
            <a:r>
              <a:rPr lang="en-IN" dirty="0"/>
              <a:t>    </a:t>
            </a:r>
            <a:r>
              <a:rPr lang="en-IN" dirty="0" err="1"/>
              <a:t>digitalWrite</a:t>
            </a:r>
            <a:r>
              <a:rPr lang="en-IN" dirty="0"/>
              <a:t>(13, HIGH);</a:t>
            </a:r>
          </a:p>
          <a:p>
            <a:r>
              <a:rPr lang="en-IN" dirty="0"/>
              <a:t>    </a:t>
            </a:r>
            <a:r>
              <a:rPr lang="en-IN" dirty="0" err="1"/>
              <a:t>digitalWrite</a:t>
            </a:r>
            <a:r>
              <a:rPr lang="en-IN" dirty="0"/>
              <a:t>(7, LOW);</a:t>
            </a:r>
          </a:p>
          <a:p>
            <a:pPr marL="0" indent="0">
              <a:buNone/>
            </a:pPr>
            <a:r>
              <a:rPr lang="en-IN" dirty="0"/>
              <a:t>                </a:t>
            </a:r>
            <a:r>
              <a:rPr lang="en-IN" dirty="0" err="1"/>
              <a:t>noTone</a:t>
            </a:r>
            <a:r>
              <a:rPr lang="en-IN" dirty="0"/>
              <a:t>(buzzer);</a:t>
            </a:r>
          </a:p>
          <a:p>
            <a:r>
              <a:rPr lang="en-IN" dirty="0"/>
              <a:t>  }</a:t>
            </a:r>
          </a:p>
          <a:p>
            <a:r>
              <a:rPr lang="en-IN" dirty="0"/>
              <a:t>  if (a &gt; 25 &amp;&amp; a &lt; 40) {</a:t>
            </a:r>
          </a:p>
          <a:p>
            <a:r>
              <a:rPr lang="en-IN" dirty="0"/>
              <a:t>    </a:t>
            </a:r>
            <a:r>
              <a:rPr lang="en-IN" dirty="0" err="1"/>
              <a:t>digitalWrite</a:t>
            </a:r>
            <a:r>
              <a:rPr lang="en-IN" dirty="0"/>
              <a:t>(13, LOW);</a:t>
            </a:r>
          </a:p>
          <a:p>
            <a:r>
              <a:rPr lang="en-IN" dirty="0"/>
              <a:t>    </a:t>
            </a:r>
            <a:r>
              <a:rPr lang="en-IN" dirty="0" err="1"/>
              <a:t>digitalWrite</a:t>
            </a:r>
            <a:r>
              <a:rPr lang="en-IN" dirty="0"/>
              <a:t>(7, LOW);</a:t>
            </a:r>
          </a:p>
          <a:p>
            <a:pPr lvl="1"/>
            <a:r>
              <a:rPr lang="en-IN" dirty="0" err="1"/>
              <a:t>noTone</a:t>
            </a:r>
            <a:r>
              <a:rPr lang="en-IN" dirty="0"/>
              <a:t>(buzzer);</a:t>
            </a:r>
          </a:p>
          <a:p>
            <a:r>
              <a:rPr lang="en-IN" dirty="0"/>
              <a:t>}</a:t>
            </a:r>
          </a:p>
          <a:p>
            <a:r>
              <a:rPr lang="en-IN" dirty="0"/>
              <a:t>  if (a &gt;= 40) {</a:t>
            </a:r>
          </a:p>
          <a:p>
            <a:r>
              <a:rPr lang="en-IN" dirty="0"/>
              <a:t>    </a:t>
            </a:r>
            <a:r>
              <a:rPr lang="en-IN" dirty="0" err="1"/>
              <a:t>digitalWrite</a:t>
            </a:r>
            <a:r>
              <a:rPr lang="en-IN" dirty="0"/>
              <a:t>(13, LOW);</a:t>
            </a:r>
          </a:p>
          <a:p>
            <a:r>
              <a:rPr lang="en-IN" dirty="0"/>
              <a:t>    </a:t>
            </a:r>
            <a:r>
              <a:rPr lang="en-IN" dirty="0" err="1"/>
              <a:t>digitalWrite</a:t>
            </a:r>
            <a:r>
              <a:rPr lang="en-IN" dirty="0"/>
              <a:t>(7, HIGH);</a:t>
            </a:r>
          </a:p>
          <a:p>
            <a:r>
              <a:rPr lang="en-IN" dirty="0"/>
              <a:t>    tone(buzzer, 1000);</a:t>
            </a:r>
          </a:p>
          <a:p>
            <a:r>
              <a:rPr lang="en-IN" dirty="0"/>
              <a:t>}</a:t>
            </a:r>
          </a:p>
          <a:p>
            <a:r>
              <a:rPr lang="en-IN" dirty="0"/>
              <a:t>}</a:t>
            </a:r>
          </a:p>
          <a:p>
            <a:endParaRPr lang="en-IN" dirty="0"/>
          </a:p>
        </p:txBody>
      </p:sp>
      <p:sp>
        <p:nvSpPr>
          <p:cNvPr id="8" name="Content Placeholder 2">
            <a:extLst>
              <a:ext uri="{FF2B5EF4-FFF2-40B4-BE49-F238E27FC236}">
                <a16:creationId xmlns:a16="http://schemas.microsoft.com/office/drawing/2014/main" id="{F298DDE5-FAF8-02FB-6F3F-1E5F969EE114}"/>
              </a:ext>
            </a:extLst>
          </p:cNvPr>
          <p:cNvSpPr txBox="1">
            <a:spLocks/>
          </p:cNvSpPr>
          <p:nvPr/>
        </p:nvSpPr>
        <p:spPr>
          <a:xfrm>
            <a:off x="381740" y="355108"/>
            <a:ext cx="3737499" cy="589329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400" dirty="0"/>
              <a:t> if (</a:t>
            </a:r>
            <a:r>
              <a:rPr lang="en-IN" sz="1400" dirty="0" err="1"/>
              <a:t>customKey</a:t>
            </a:r>
            <a:r>
              <a:rPr lang="en-IN" sz="1400" dirty="0"/>
              <a:t> == '6') {</a:t>
            </a:r>
          </a:p>
          <a:p>
            <a:r>
              <a:rPr lang="en-IN" sz="1400" dirty="0"/>
              <a:t>      number = number * 10 + 6;</a:t>
            </a:r>
          </a:p>
          <a:p>
            <a:r>
              <a:rPr lang="en-IN" sz="1400" dirty="0"/>
              <a:t>    }</a:t>
            </a:r>
          </a:p>
          <a:p>
            <a:r>
              <a:rPr lang="en-IN" sz="1400" dirty="0"/>
              <a:t>    if (</a:t>
            </a:r>
            <a:r>
              <a:rPr lang="en-IN" sz="1400" dirty="0" err="1"/>
              <a:t>customKey</a:t>
            </a:r>
            <a:r>
              <a:rPr lang="en-IN" sz="1400" dirty="0"/>
              <a:t> == '7') {</a:t>
            </a:r>
          </a:p>
          <a:p>
            <a:r>
              <a:rPr lang="en-IN" sz="1400" dirty="0"/>
              <a:t>      number = number * 10 + 7;</a:t>
            </a:r>
          </a:p>
          <a:p>
            <a:r>
              <a:rPr lang="en-IN" sz="1400" dirty="0"/>
              <a:t>    }</a:t>
            </a:r>
          </a:p>
          <a:p>
            <a:r>
              <a:rPr lang="en-IN" sz="1400" dirty="0"/>
              <a:t>    if (</a:t>
            </a:r>
            <a:r>
              <a:rPr lang="en-IN" sz="1400" dirty="0" err="1"/>
              <a:t>customKey</a:t>
            </a:r>
            <a:r>
              <a:rPr lang="en-IN" sz="1400" dirty="0"/>
              <a:t> == '8') {</a:t>
            </a:r>
          </a:p>
          <a:p>
            <a:r>
              <a:rPr lang="en-IN" sz="1400" dirty="0"/>
              <a:t>      number = number * 10 + 8;</a:t>
            </a:r>
          </a:p>
          <a:p>
            <a:r>
              <a:rPr lang="en-IN" sz="1400" dirty="0"/>
              <a:t>    }</a:t>
            </a:r>
          </a:p>
          <a:p>
            <a:r>
              <a:rPr lang="en-IN" sz="1400" dirty="0"/>
              <a:t>    if (</a:t>
            </a:r>
            <a:r>
              <a:rPr lang="en-IN" sz="1400" dirty="0" err="1"/>
              <a:t>customKey</a:t>
            </a:r>
            <a:r>
              <a:rPr lang="en-IN" sz="1400" dirty="0"/>
              <a:t> == '9') {</a:t>
            </a:r>
          </a:p>
          <a:p>
            <a:r>
              <a:rPr lang="en-IN" sz="1400" dirty="0"/>
              <a:t>      number = number * 10 + 9;</a:t>
            </a:r>
          </a:p>
          <a:p>
            <a:r>
              <a:rPr lang="en-IN" sz="1400" dirty="0"/>
              <a:t>    }</a:t>
            </a:r>
          </a:p>
          <a:p>
            <a:r>
              <a:rPr lang="en-IN" sz="1400" dirty="0"/>
              <a:t>    if (</a:t>
            </a:r>
            <a:r>
              <a:rPr lang="en-IN" sz="1400" dirty="0" err="1"/>
              <a:t>customKey</a:t>
            </a:r>
            <a:r>
              <a:rPr lang="en-IN" sz="1400" dirty="0"/>
              <a:t> == '0') {</a:t>
            </a:r>
          </a:p>
          <a:p>
            <a:r>
              <a:rPr lang="en-IN" sz="1400" dirty="0"/>
              <a:t>      number = number * 10 + 0;</a:t>
            </a:r>
          </a:p>
          <a:p>
            <a:r>
              <a:rPr lang="en-IN" sz="1400" dirty="0"/>
              <a:t>    }</a:t>
            </a:r>
          </a:p>
          <a:p>
            <a:r>
              <a:rPr lang="en-IN" sz="1400" dirty="0"/>
              <a:t>}</a:t>
            </a:r>
          </a:p>
          <a:p>
            <a:r>
              <a:rPr lang="en-IN" sz="1400" dirty="0"/>
              <a:t>  return number;</a:t>
            </a:r>
          </a:p>
          <a:p>
            <a:r>
              <a:rPr lang="en-IN" sz="1400" dirty="0"/>
              <a:t>}</a:t>
            </a:r>
          </a:p>
        </p:txBody>
      </p:sp>
      <p:cxnSp>
        <p:nvCxnSpPr>
          <p:cNvPr id="3" name="Straight Connector 2">
            <a:extLst>
              <a:ext uri="{FF2B5EF4-FFF2-40B4-BE49-F238E27FC236}">
                <a16:creationId xmlns:a16="http://schemas.microsoft.com/office/drawing/2014/main" id="{4EC6CA21-5D7B-352A-71B9-E6E963B8F0CA}"/>
              </a:ext>
            </a:extLst>
          </p:cNvPr>
          <p:cNvCxnSpPr>
            <a:cxnSpLocks/>
          </p:cNvCxnSpPr>
          <p:nvPr/>
        </p:nvCxnSpPr>
        <p:spPr>
          <a:xfrm>
            <a:off x="4634144" y="523783"/>
            <a:ext cx="0" cy="53443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069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B760EB-F574-12B5-CB03-9DD5067F4995}"/>
              </a:ext>
            </a:extLst>
          </p:cNvPr>
          <p:cNvSpPr>
            <a:spLocks noGrp="1"/>
          </p:cNvSpPr>
          <p:nvPr>
            <p:ph idx="1"/>
          </p:nvPr>
        </p:nvSpPr>
        <p:spPr>
          <a:xfrm>
            <a:off x="470517" y="585926"/>
            <a:ext cx="5214152" cy="5662473"/>
          </a:xfrm>
        </p:spPr>
        <p:txBody>
          <a:bodyPr>
            <a:normAutofit lnSpcReduction="10000"/>
          </a:bodyPr>
          <a:lstStyle/>
          <a:p>
            <a:r>
              <a:rPr lang="en-IN" sz="1600" dirty="0"/>
              <a:t>void loop() {</a:t>
            </a:r>
          </a:p>
          <a:p>
            <a:pPr marL="0" indent="0">
              <a:buNone/>
            </a:pPr>
            <a:r>
              <a:rPr lang="en-IN" sz="1600" dirty="0"/>
              <a:t>	</a:t>
            </a:r>
            <a:r>
              <a:rPr lang="en-IN" sz="1600" dirty="0" err="1"/>
              <a:t>lcd.setCursor</a:t>
            </a:r>
            <a:r>
              <a:rPr lang="en-IN" sz="1600" dirty="0"/>
              <a:t>(1, 0);</a:t>
            </a:r>
          </a:p>
          <a:p>
            <a:r>
              <a:rPr lang="en-IN" sz="1600" dirty="0"/>
              <a:t>  </a:t>
            </a:r>
            <a:r>
              <a:rPr lang="en-IN" sz="1600" dirty="0" err="1"/>
              <a:t>lcd.print</a:t>
            </a:r>
            <a:r>
              <a:rPr lang="en-IN" sz="1600" dirty="0"/>
              <a:t>("* Welcome to our </a:t>
            </a:r>
            <a:r>
              <a:rPr lang="en-IN" sz="1600" dirty="0" err="1"/>
              <a:t>arduino</a:t>
            </a:r>
            <a:r>
              <a:rPr lang="en-IN" sz="1600" dirty="0"/>
              <a:t> project *");</a:t>
            </a:r>
          </a:p>
          <a:p>
            <a:r>
              <a:rPr lang="en-IN" sz="1600" dirty="0"/>
              <a:t>  for (int counter = 0; counter &lt; 25; counter++) {</a:t>
            </a:r>
          </a:p>
          <a:p>
            <a:r>
              <a:rPr lang="en-IN" sz="1600" dirty="0"/>
              <a:t>    </a:t>
            </a:r>
            <a:r>
              <a:rPr lang="en-IN" sz="1600" dirty="0" err="1"/>
              <a:t>lcd.scrollDisplayLeft</a:t>
            </a:r>
            <a:r>
              <a:rPr lang="en-IN" sz="1600" dirty="0"/>
              <a:t>();</a:t>
            </a:r>
          </a:p>
          <a:p>
            <a:r>
              <a:rPr lang="en-IN" sz="1600" dirty="0"/>
              <a:t>    delay(150);</a:t>
            </a:r>
          </a:p>
          <a:p>
            <a:r>
              <a:rPr lang="en-IN" sz="1600" dirty="0"/>
              <a:t>  }</a:t>
            </a:r>
          </a:p>
          <a:p>
            <a:r>
              <a:rPr lang="en-IN" sz="1600" dirty="0"/>
              <a:t>  </a:t>
            </a:r>
            <a:r>
              <a:rPr lang="en-IN" sz="1600" dirty="0" err="1"/>
              <a:t>lcd.clear</a:t>
            </a:r>
            <a:r>
              <a:rPr lang="en-IN" sz="1600" dirty="0"/>
              <a:t>();</a:t>
            </a:r>
          </a:p>
          <a:p>
            <a:r>
              <a:rPr lang="en-IN" sz="1600" dirty="0"/>
              <a:t>  </a:t>
            </a:r>
            <a:r>
              <a:rPr lang="en-IN" sz="1600" dirty="0" err="1"/>
              <a:t>lcd.setCursor</a:t>
            </a:r>
            <a:r>
              <a:rPr lang="en-IN" sz="1600" dirty="0"/>
              <a:t>(1, 0);</a:t>
            </a:r>
          </a:p>
          <a:p>
            <a:r>
              <a:rPr lang="en-IN" sz="1600" dirty="0"/>
              <a:t>  </a:t>
            </a:r>
            <a:r>
              <a:rPr lang="en-IN" sz="1600" dirty="0" err="1"/>
              <a:t>lcd.print</a:t>
            </a:r>
            <a:r>
              <a:rPr lang="en-IN" sz="1600" dirty="0"/>
              <a:t>("Press - 1");</a:t>
            </a:r>
          </a:p>
          <a:p>
            <a:r>
              <a:rPr lang="en-IN" sz="1600" dirty="0"/>
              <a:t>  </a:t>
            </a:r>
            <a:r>
              <a:rPr lang="en-IN" sz="1600" dirty="0" err="1"/>
              <a:t>lcd.setCursor</a:t>
            </a:r>
            <a:r>
              <a:rPr lang="en-IN" sz="1600" dirty="0"/>
              <a:t>(1, 1);</a:t>
            </a:r>
          </a:p>
          <a:p>
            <a:r>
              <a:rPr lang="en-IN" sz="1600" dirty="0"/>
              <a:t>  </a:t>
            </a:r>
            <a:r>
              <a:rPr lang="en-IN" sz="1600" dirty="0" err="1"/>
              <a:t>lcd.print</a:t>
            </a:r>
            <a:r>
              <a:rPr lang="en-IN" sz="1600" dirty="0"/>
              <a:t>("for room temp");</a:t>
            </a:r>
          </a:p>
          <a:p>
            <a:r>
              <a:rPr lang="en-IN" sz="1600" dirty="0"/>
              <a:t>  char </a:t>
            </a:r>
            <a:r>
              <a:rPr lang="en-IN" sz="1600" dirty="0" err="1"/>
              <a:t>customKey</a:t>
            </a:r>
            <a:r>
              <a:rPr lang="en-IN" sz="1600" dirty="0"/>
              <a:t>;</a:t>
            </a:r>
          </a:p>
          <a:p>
            <a:r>
              <a:rPr lang="en-IN" sz="1600" dirty="0"/>
              <a:t>  </a:t>
            </a:r>
            <a:r>
              <a:rPr lang="en-IN" sz="1600" dirty="0" err="1"/>
              <a:t>customKey</a:t>
            </a:r>
            <a:r>
              <a:rPr lang="en-IN" sz="1600" dirty="0"/>
              <a:t> = </a:t>
            </a:r>
            <a:r>
              <a:rPr lang="en-IN" sz="1600" dirty="0" err="1"/>
              <a:t>customKeypad.waitForKey</a:t>
            </a:r>
            <a:r>
              <a:rPr lang="en-IN" sz="1600" dirty="0"/>
              <a:t>();</a:t>
            </a:r>
          </a:p>
          <a:p>
            <a:r>
              <a:rPr lang="en-IN" sz="1600" dirty="0"/>
              <a:t>  </a:t>
            </a:r>
            <a:r>
              <a:rPr lang="en-IN" sz="1600" dirty="0" err="1"/>
              <a:t>lcd.clear</a:t>
            </a:r>
            <a:r>
              <a:rPr lang="en-IN" sz="1600" dirty="0"/>
              <a:t>();</a:t>
            </a:r>
          </a:p>
          <a:p>
            <a:r>
              <a:rPr lang="en-IN" sz="1600" dirty="0"/>
              <a:t>  </a:t>
            </a:r>
          </a:p>
        </p:txBody>
      </p:sp>
      <p:sp>
        <p:nvSpPr>
          <p:cNvPr id="6" name="TextBox 5">
            <a:extLst>
              <a:ext uri="{FF2B5EF4-FFF2-40B4-BE49-F238E27FC236}">
                <a16:creationId xmlns:a16="http://schemas.microsoft.com/office/drawing/2014/main" id="{A6B74B5A-5966-093B-EFB0-64786D94C9DB}"/>
              </a:ext>
            </a:extLst>
          </p:cNvPr>
          <p:cNvSpPr txBox="1"/>
          <p:nvPr/>
        </p:nvSpPr>
        <p:spPr>
          <a:xfrm>
            <a:off x="6507332" y="727969"/>
            <a:ext cx="4332303" cy="4555093"/>
          </a:xfrm>
          <a:prstGeom prst="rect">
            <a:avLst/>
          </a:prstGeom>
          <a:noFill/>
        </p:spPr>
        <p:txBody>
          <a:bodyPr wrap="square" rtlCol="0">
            <a:spAutoFit/>
          </a:bodyPr>
          <a:lstStyle/>
          <a:p>
            <a:r>
              <a:rPr lang="en-IN" sz="1600" dirty="0"/>
              <a:t>if (</a:t>
            </a:r>
            <a:r>
              <a:rPr lang="en-IN" sz="1600" dirty="0" err="1"/>
              <a:t>customKey</a:t>
            </a:r>
            <a:r>
              <a:rPr lang="en-IN" sz="1600" dirty="0"/>
              <a:t> == '1') {</a:t>
            </a:r>
          </a:p>
          <a:p>
            <a:r>
              <a:rPr lang="en-IN" sz="1600" dirty="0"/>
              <a:t>    </a:t>
            </a:r>
            <a:r>
              <a:rPr lang="en-IN" sz="1600" dirty="0" err="1"/>
              <a:t>lcd.setCursor</a:t>
            </a:r>
            <a:r>
              <a:rPr lang="en-IN" sz="1600" dirty="0"/>
              <a:t>(1, 0);</a:t>
            </a:r>
          </a:p>
          <a:p>
            <a:r>
              <a:rPr lang="en-IN" sz="1600" dirty="0"/>
              <a:t>    </a:t>
            </a:r>
            <a:r>
              <a:rPr lang="en-IN" sz="1600" dirty="0" err="1"/>
              <a:t>lcd.print</a:t>
            </a:r>
            <a:r>
              <a:rPr lang="en-IN" sz="1600" dirty="0"/>
              <a:t>("Select OPTION - ");</a:t>
            </a:r>
          </a:p>
          <a:p>
            <a:r>
              <a:rPr lang="en-IN" sz="1600" dirty="0"/>
              <a:t>    </a:t>
            </a:r>
            <a:r>
              <a:rPr lang="en-IN" sz="1600" dirty="0" err="1"/>
              <a:t>lcd.setCursor</a:t>
            </a:r>
            <a:r>
              <a:rPr lang="en-IN" sz="1600" dirty="0"/>
              <a:t>(1, 1);</a:t>
            </a:r>
          </a:p>
          <a:p>
            <a:r>
              <a:rPr lang="en-IN" sz="1600" dirty="0"/>
              <a:t>    </a:t>
            </a:r>
            <a:r>
              <a:rPr lang="en-IN" sz="1600" dirty="0" err="1"/>
              <a:t>lcd.print</a:t>
            </a:r>
            <a:r>
              <a:rPr lang="en-IN" sz="1600" dirty="0"/>
              <a:t>("1-ST 2-AVG 3-MAX MIN");</a:t>
            </a:r>
          </a:p>
          <a:p>
            <a:r>
              <a:rPr lang="en-IN" sz="1600" dirty="0"/>
              <a:t>    </a:t>
            </a:r>
            <a:r>
              <a:rPr lang="en-IN" sz="1600" dirty="0" err="1"/>
              <a:t>customKey</a:t>
            </a:r>
            <a:r>
              <a:rPr lang="en-IN" sz="1600" dirty="0"/>
              <a:t> = </a:t>
            </a:r>
            <a:r>
              <a:rPr lang="en-IN" sz="1600" dirty="0" err="1"/>
              <a:t>customKeypad.waitForKey</a:t>
            </a:r>
            <a:r>
              <a:rPr lang="en-IN" sz="1600" dirty="0"/>
              <a:t>();</a:t>
            </a:r>
          </a:p>
          <a:p>
            <a:r>
              <a:rPr lang="en-IN" sz="1600" dirty="0"/>
              <a:t>    </a:t>
            </a:r>
            <a:r>
              <a:rPr lang="en-IN" sz="1600" dirty="0" err="1"/>
              <a:t>lcd.clear</a:t>
            </a:r>
            <a:r>
              <a:rPr lang="en-IN" sz="1600" dirty="0"/>
              <a:t>();</a:t>
            </a:r>
          </a:p>
          <a:p>
            <a:endParaRPr lang="en-IN" sz="1600" dirty="0"/>
          </a:p>
          <a:p>
            <a:r>
              <a:rPr lang="en-IN" sz="1600" dirty="0"/>
              <a:t>int t = 5;</a:t>
            </a:r>
          </a:p>
          <a:p>
            <a:r>
              <a:rPr lang="en-IN" sz="1600" dirty="0"/>
              <a:t>    if (</a:t>
            </a:r>
            <a:r>
              <a:rPr lang="en-IN" sz="1600" dirty="0" err="1"/>
              <a:t>customKey</a:t>
            </a:r>
            <a:r>
              <a:rPr lang="en-IN" sz="1600" dirty="0"/>
              <a:t> == '1') {</a:t>
            </a:r>
          </a:p>
          <a:p>
            <a:r>
              <a:rPr lang="en-IN" sz="1600" dirty="0"/>
              <a:t>      </a:t>
            </a:r>
            <a:r>
              <a:rPr lang="en-IN" sz="1600" dirty="0" err="1"/>
              <a:t>lcd.setCursor</a:t>
            </a:r>
            <a:r>
              <a:rPr lang="en-IN" sz="1600" dirty="0"/>
              <a:t>(1, 0);</a:t>
            </a:r>
          </a:p>
          <a:p>
            <a:r>
              <a:rPr lang="en-IN" sz="1600" dirty="0"/>
              <a:t>      </a:t>
            </a:r>
            <a:r>
              <a:rPr lang="en-IN" sz="1600" dirty="0" err="1"/>
              <a:t>lcd.print</a:t>
            </a:r>
            <a:r>
              <a:rPr lang="en-IN" sz="1600" dirty="0"/>
              <a:t>("enter the time:");</a:t>
            </a:r>
          </a:p>
          <a:p>
            <a:r>
              <a:rPr lang="en-IN" sz="1600" dirty="0"/>
              <a:t>      t = </a:t>
            </a:r>
            <a:r>
              <a:rPr lang="en-IN" sz="1600" dirty="0" err="1"/>
              <a:t>detect_keys</a:t>
            </a:r>
            <a:r>
              <a:rPr lang="en-IN" sz="1600" dirty="0"/>
              <a:t>();</a:t>
            </a:r>
          </a:p>
          <a:p>
            <a:r>
              <a:rPr lang="en-IN" sz="1600" dirty="0"/>
              <a:t>      </a:t>
            </a:r>
            <a:r>
              <a:rPr lang="en-IN" sz="1600" dirty="0" err="1"/>
              <a:t>lcd.setCursor</a:t>
            </a:r>
            <a:r>
              <a:rPr lang="en-IN" sz="1600" dirty="0"/>
              <a:t>(1, 1);</a:t>
            </a:r>
          </a:p>
          <a:p>
            <a:r>
              <a:rPr lang="en-IN" sz="1600" dirty="0"/>
              <a:t>      </a:t>
            </a:r>
            <a:r>
              <a:rPr lang="en-IN" sz="1600" dirty="0" err="1"/>
              <a:t>lcd.print</a:t>
            </a:r>
            <a:r>
              <a:rPr lang="en-IN" sz="1600" dirty="0"/>
              <a:t>(t);</a:t>
            </a:r>
          </a:p>
          <a:p>
            <a:r>
              <a:rPr lang="en-IN" sz="1600" dirty="0"/>
              <a:t>      delay(1000);</a:t>
            </a:r>
          </a:p>
          <a:p>
            <a:r>
              <a:rPr lang="en-IN" dirty="0"/>
              <a:t>      </a:t>
            </a:r>
            <a:r>
              <a:rPr lang="en-IN" dirty="0" err="1"/>
              <a:t>lcd.clear</a:t>
            </a:r>
            <a:r>
              <a:rPr lang="en-IN" dirty="0"/>
              <a:t>();</a:t>
            </a:r>
          </a:p>
        </p:txBody>
      </p:sp>
      <p:cxnSp>
        <p:nvCxnSpPr>
          <p:cNvPr id="3" name="Straight Connector 2">
            <a:extLst>
              <a:ext uri="{FF2B5EF4-FFF2-40B4-BE49-F238E27FC236}">
                <a16:creationId xmlns:a16="http://schemas.microsoft.com/office/drawing/2014/main" id="{C7D0B6CC-9FD7-9DA9-B467-4F9FE3CCD259}"/>
              </a:ext>
            </a:extLst>
          </p:cNvPr>
          <p:cNvCxnSpPr>
            <a:cxnSpLocks/>
          </p:cNvCxnSpPr>
          <p:nvPr/>
        </p:nvCxnSpPr>
        <p:spPr>
          <a:xfrm>
            <a:off x="6267635" y="648070"/>
            <a:ext cx="0" cy="47406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171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0D393-1603-AA97-E183-7D497B7505E9}"/>
              </a:ext>
            </a:extLst>
          </p:cNvPr>
          <p:cNvSpPr>
            <a:spLocks noGrp="1"/>
          </p:cNvSpPr>
          <p:nvPr>
            <p:ph idx="1"/>
          </p:nvPr>
        </p:nvSpPr>
        <p:spPr>
          <a:xfrm>
            <a:off x="408374" y="372862"/>
            <a:ext cx="4367812" cy="5875537"/>
          </a:xfrm>
        </p:spPr>
        <p:txBody>
          <a:bodyPr>
            <a:normAutofit fontScale="77500" lnSpcReduction="20000"/>
          </a:bodyPr>
          <a:lstStyle/>
          <a:p>
            <a:r>
              <a:rPr lang="en-IN" dirty="0"/>
              <a:t>while (t--) {</a:t>
            </a:r>
          </a:p>
          <a:p>
            <a:r>
              <a:rPr lang="en-IN" dirty="0"/>
              <a:t>        temp = (float)100 * (1.1 / 1023) * </a:t>
            </a:r>
            <a:r>
              <a:rPr lang="en-IN" dirty="0" err="1"/>
              <a:t>analogRead</a:t>
            </a:r>
            <a:r>
              <a:rPr lang="en-IN" dirty="0"/>
              <a:t>(A4);</a:t>
            </a:r>
          </a:p>
          <a:p>
            <a:r>
              <a:rPr lang="en-IN" dirty="0"/>
              <a:t>        </a:t>
            </a:r>
            <a:r>
              <a:rPr lang="en-IN" dirty="0" err="1"/>
              <a:t>lcd.setCursor</a:t>
            </a:r>
            <a:r>
              <a:rPr lang="en-IN" dirty="0"/>
              <a:t>(0, 1);</a:t>
            </a:r>
          </a:p>
          <a:p>
            <a:r>
              <a:rPr lang="en-IN" dirty="0"/>
              <a:t>        </a:t>
            </a:r>
            <a:r>
              <a:rPr lang="en-IN" dirty="0" err="1"/>
              <a:t>lcd.print</a:t>
            </a:r>
            <a:r>
              <a:rPr lang="en-IN" dirty="0"/>
              <a:t>("Press 0 to exit.");</a:t>
            </a:r>
          </a:p>
          <a:p>
            <a:r>
              <a:rPr lang="en-IN" dirty="0"/>
              <a:t>        </a:t>
            </a:r>
            <a:r>
              <a:rPr lang="en-IN" dirty="0" err="1"/>
              <a:t>lcd.setCursor</a:t>
            </a:r>
            <a:r>
              <a:rPr lang="en-IN" dirty="0"/>
              <a:t>(0, 0);</a:t>
            </a:r>
          </a:p>
          <a:p>
            <a:r>
              <a:rPr lang="en-IN" dirty="0"/>
              <a:t>        </a:t>
            </a:r>
            <a:r>
              <a:rPr lang="en-IN" dirty="0" err="1"/>
              <a:t>lcd.print</a:t>
            </a:r>
            <a:r>
              <a:rPr lang="en-IN" dirty="0"/>
              <a:t>("Room </a:t>
            </a:r>
            <a:r>
              <a:rPr lang="en-IN" dirty="0" err="1"/>
              <a:t>tem</a:t>
            </a:r>
            <a:r>
              <a:rPr lang="en-IN" dirty="0"/>
              <a:t> : ");</a:t>
            </a:r>
          </a:p>
          <a:p>
            <a:r>
              <a:rPr lang="en-IN" dirty="0"/>
              <a:t>        </a:t>
            </a:r>
            <a:r>
              <a:rPr lang="en-IN" dirty="0" err="1"/>
              <a:t>lcd.setCursor</a:t>
            </a:r>
            <a:r>
              <a:rPr lang="en-IN" dirty="0"/>
              <a:t>(9, 0);</a:t>
            </a:r>
          </a:p>
          <a:p>
            <a:r>
              <a:rPr lang="en-IN" dirty="0"/>
              <a:t>        </a:t>
            </a:r>
            <a:r>
              <a:rPr lang="en-IN" dirty="0" err="1"/>
              <a:t>lcd.print</a:t>
            </a:r>
            <a:r>
              <a:rPr lang="en-IN" dirty="0"/>
              <a:t>(temp, 2);</a:t>
            </a:r>
          </a:p>
          <a:p>
            <a:r>
              <a:rPr lang="en-IN" dirty="0"/>
              <a:t>        </a:t>
            </a:r>
            <a:r>
              <a:rPr lang="en-IN" dirty="0" err="1"/>
              <a:t>lcd.print</a:t>
            </a:r>
            <a:r>
              <a:rPr lang="en-IN" dirty="0"/>
              <a:t>(" C");</a:t>
            </a:r>
          </a:p>
          <a:p>
            <a:r>
              <a:rPr lang="en-IN" dirty="0"/>
              <a:t>        </a:t>
            </a:r>
            <a:r>
              <a:rPr lang="en-IN" dirty="0" err="1"/>
              <a:t>Serial.print</a:t>
            </a:r>
            <a:r>
              <a:rPr lang="en-IN" dirty="0"/>
              <a:t>("Room temperature : ");</a:t>
            </a:r>
          </a:p>
          <a:p>
            <a:r>
              <a:rPr lang="en-IN" dirty="0"/>
              <a:t>        </a:t>
            </a:r>
            <a:r>
              <a:rPr lang="en-IN" dirty="0" err="1"/>
              <a:t>Serial.print</a:t>
            </a:r>
            <a:r>
              <a:rPr lang="en-IN" dirty="0"/>
              <a:t>(temp, 2);</a:t>
            </a:r>
          </a:p>
          <a:p>
            <a:r>
              <a:rPr lang="en-IN" dirty="0"/>
              <a:t>        </a:t>
            </a:r>
            <a:r>
              <a:rPr lang="en-IN" dirty="0" err="1"/>
              <a:t>Serial.println</a:t>
            </a:r>
            <a:r>
              <a:rPr lang="en-IN" dirty="0"/>
              <a:t>(" </a:t>
            </a:r>
            <a:r>
              <a:rPr lang="en-IN" dirty="0" err="1"/>
              <a:t>deg</a:t>
            </a:r>
            <a:r>
              <a:rPr lang="en-IN" dirty="0"/>
              <a:t> C");</a:t>
            </a:r>
          </a:p>
          <a:p>
            <a:r>
              <a:rPr lang="en-IN" dirty="0"/>
              <a:t>        sum = sum + temp;</a:t>
            </a:r>
          </a:p>
          <a:p>
            <a:r>
              <a:rPr lang="en-IN" dirty="0"/>
              <a:t>        </a:t>
            </a:r>
            <a:r>
              <a:rPr lang="en-IN" dirty="0" err="1"/>
              <a:t>alarm_out</a:t>
            </a:r>
            <a:r>
              <a:rPr lang="en-IN" dirty="0"/>
              <a:t>(temp);</a:t>
            </a:r>
          </a:p>
          <a:p>
            <a:endParaRPr lang="en-IN" dirty="0"/>
          </a:p>
          <a:p>
            <a:r>
              <a:rPr lang="en-IN" dirty="0"/>
              <a:t>        if (temp &gt; maxi) {</a:t>
            </a:r>
          </a:p>
          <a:p>
            <a:r>
              <a:rPr lang="en-IN" dirty="0"/>
              <a:t>          maxi = temp;</a:t>
            </a:r>
          </a:p>
          <a:p>
            <a:r>
              <a:rPr lang="en-IN" dirty="0"/>
              <a:t>        }</a:t>
            </a:r>
          </a:p>
          <a:p>
            <a:r>
              <a:rPr lang="en-IN" dirty="0"/>
              <a:t>        </a:t>
            </a:r>
          </a:p>
        </p:txBody>
      </p:sp>
      <p:sp>
        <p:nvSpPr>
          <p:cNvPr id="6" name="TextBox 5">
            <a:extLst>
              <a:ext uri="{FF2B5EF4-FFF2-40B4-BE49-F238E27FC236}">
                <a16:creationId xmlns:a16="http://schemas.microsoft.com/office/drawing/2014/main" id="{F0F8544C-43C9-F7DD-1116-E8A573CB763D}"/>
              </a:ext>
            </a:extLst>
          </p:cNvPr>
          <p:cNvSpPr txBox="1"/>
          <p:nvPr/>
        </p:nvSpPr>
        <p:spPr>
          <a:xfrm>
            <a:off x="6525088" y="372862"/>
            <a:ext cx="3604334" cy="6494085"/>
          </a:xfrm>
          <a:prstGeom prst="rect">
            <a:avLst/>
          </a:prstGeom>
          <a:noFill/>
        </p:spPr>
        <p:txBody>
          <a:bodyPr wrap="square" rtlCol="0">
            <a:spAutoFit/>
          </a:bodyPr>
          <a:lstStyle/>
          <a:p>
            <a:r>
              <a:rPr lang="en-IN" sz="1600" dirty="0"/>
              <a:t>if (temp &lt; mini) {</a:t>
            </a:r>
          </a:p>
          <a:p>
            <a:r>
              <a:rPr lang="en-IN" sz="1600" dirty="0"/>
              <a:t>          mini = temp;</a:t>
            </a:r>
          </a:p>
          <a:p>
            <a:r>
              <a:rPr lang="en-IN" sz="1600" dirty="0"/>
              <a:t>        }</a:t>
            </a:r>
          </a:p>
          <a:p>
            <a:r>
              <a:rPr lang="en-IN" sz="1600" dirty="0"/>
              <a:t>        count++;</a:t>
            </a:r>
          </a:p>
          <a:p>
            <a:r>
              <a:rPr lang="en-IN" sz="1600" dirty="0"/>
              <a:t>delay(1000);</a:t>
            </a:r>
          </a:p>
          <a:p>
            <a:r>
              <a:rPr lang="en-IN" sz="1600" dirty="0"/>
              <a:t>        </a:t>
            </a:r>
            <a:r>
              <a:rPr lang="en-IN" sz="1600" dirty="0" err="1"/>
              <a:t>lcd.clear</a:t>
            </a:r>
            <a:r>
              <a:rPr lang="en-IN" sz="1600" dirty="0"/>
              <a:t>();</a:t>
            </a:r>
          </a:p>
          <a:p>
            <a:r>
              <a:rPr lang="en-IN" sz="1600" dirty="0"/>
              <a:t>      }</a:t>
            </a:r>
          </a:p>
          <a:p>
            <a:r>
              <a:rPr lang="en-IN" sz="1600" dirty="0"/>
              <a:t>    }</a:t>
            </a:r>
          </a:p>
          <a:p>
            <a:r>
              <a:rPr lang="en-IN" sz="1600" dirty="0"/>
              <a:t>    if (</a:t>
            </a:r>
            <a:r>
              <a:rPr lang="en-IN" sz="1600" dirty="0" err="1"/>
              <a:t>customKey</a:t>
            </a:r>
            <a:r>
              <a:rPr lang="en-IN" sz="1600" dirty="0"/>
              <a:t> == '2') {</a:t>
            </a:r>
          </a:p>
          <a:p>
            <a:r>
              <a:rPr lang="en-IN" sz="1600" dirty="0"/>
              <a:t>      </a:t>
            </a:r>
            <a:r>
              <a:rPr lang="en-IN" sz="1600" dirty="0" err="1"/>
              <a:t>lcd.setCursor</a:t>
            </a:r>
            <a:r>
              <a:rPr lang="en-IN" sz="1600" dirty="0"/>
              <a:t>(0, 1);</a:t>
            </a:r>
          </a:p>
          <a:p>
            <a:r>
              <a:rPr lang="en-IN" sz="1600" dirty="0"/>
              <a:t>      </a:t>
            </a:r>
            <a:r>
              <a:rPr lang="en-IN" sz="1600" dirty="0" err="1"/>
              <a:t>lcd.print</a:t>
            </a:r>
            <a:r>
              <a:rPr lang="en-IN" sz="1600" dirty="0"/>
              <a:t>("Press 0 to exit.");</a:t>
            </a:r>
          </a:p>
          <a:p>
            <a:r>
              <a:rPr lang="en-IN" sz="1600" dirty="0"/>
              <a:t>      </a:t>
            </a:r>
            <a:r>
              <a:rPr lang="en-IN" sz="1600" dirty="0" err="1"/>
              <a:t>lcd.setCursor</a:t>
            </a:r>
            <a:r>
              <a:rPr lang="en-IN" sz="1600" dirty="0"/>
              <a:t>(0, 0);</a:t>
            </a:r>
          </a:p>
          <a:p>
            <a:r>
              <a:rPr lang="en-IN" sz="1600" dirty="0"/>
              <a:t>      </a:t>
            </a:r>
            <a:r>
              <a:rPr lang="en-IN" sz="1600" dirty="0" err="1"/>
              <a:t>avg</a:t>
            </a:r>
            <a:r>
              <a:rPr lang="en-IN" sz="1600" dirty="0"/>
              <a:t> = </a:t>
            </a:r>
            <a:r>
              <a:rPr lang="en-IN" sz="1600" dirty="0" err="1"/>
              <a:t>avg_temp</a:t>
            </a:r>
            <a:r>
              <a:rPr lang="en-IN" sz="1600" dirty="0"/>
              <a:t>(sum, count);</a:t>
            </a:r>
          </a:p>
          <a:p>
            <a:r>
              <a:rPr lang="en-IN" sz="1600" dirty="0"/>
              <a:t>      </a:t>
            </a:r>
            <a:r>
              <a:rPr lang="en-IN" sz="1600" dirty="0" err="1"/>
              <a:t>lcd.print</a:t>
            </a:r>
            <a:r>
              <a:rPr lang="en-IN" sz="1600" dirty="0"/>
              <a:t>("</a:t>
            </a:r>
            <a:r>
              <a:rPr lang="en-IN" sz="1600" dirty="0" err="1"/>
              <a:t>Avg</a:t>
            </a:r>
            <a:r>
              <a:rPr lang="en-IN" sz="1600" dirty="0"/>
              <a:t> temp : ");</a:t>
            </a:r>
          </a:p>
          <a:p>
            <a:r>
              <a:rPr lang="en-IN" sz="1600" dirty="0"/>
              <a:t>      </a:t>
            </a:r>
            <a:r>
              <a:rPr lang="en-IN" sz="1600" dirty="0" err="1"/>
              <a:t>lcd.setCursor</a:t>
            </a:r>
            <a:r>
              <a:rPr lang="en-IN" sz="1600" dirty="0"/>
              <a:t>(9, 0);</a:t>
            </a:r>
          </a:p>
          <a:p>
            <a:r>
              <a:rPr lang="en-IN" sz="1600" dirty="0"/>
              <a:t>      </a:t>
            </a:r>
            <a:r>
              <a:rPr lang="en-IN" sz="1600" dirty="0" err="1"/>
              <a:t>lcd.print</a:t>
            </a:r>
            <a:r>
              <a:rPr lang="en-IN" sz="1600" dirty="0"/>
              <a:t>(</a:t>
            </a:r>
            <a:r>
              <a:rPr lang="en-IN" sz="1600" dirty="0" err="1"/>
              <a:t>avg</a:t>
            </a:r>
            <a:r>
              <a:rPr lang="en-IN" sz="1600" dirty="0"/>
              <a:t>, 2);</a:t>
            </a:r>
          </a:p>
          <a:p>
            <a:r>
              <a:rPr lang="en-IN" sz="1600" dirty="0"/>
              <a:t>      </a:t>
            </a:r>
            <a:r>
              <a:rPr lang="en-IN" sz="1600" dirty="0" err="1"/>
              <a:t>Serial.print</a:t>
            </a:r>
            <a:r>
              <a:rPr lang="en-IN" sz="1600" dirty="0"/>
              <a:t>("</a:t>
            </a:r>
            <a:r>
              <a:rPr lang="en-IN" sz="1600" dirty="0" err="1"/>
              <a:t>Avg</a:t>
            </a:r>
            <a:r>
              <a:rPr lang="en-IN" sz="1600" dirty="0"/>
              <a:t> temperature ");</a:t>
            </a:r>
          </a:p>
          <a:p>
            <a:r>
              <a:rPr lang="en-IN" sz="1600" dirty="0"/>
              <a:t>      </a:t>
            </a:r>
            <a:r>
              <a:rPr lang="en-IN" sz="1600" dirty="0" err="1"/>
              <a:t>Serial.print</a:t>
            </a:r>
            <a:r>
              <a:rPr lang="en-IN" sz="1600" dirty="0"/>
              <a:t>(</a:t>
            </a:r>
            <a:r>
              <a:rPr lang="en-IN" sz="1600" dirty="0" err="1"/>
              <a:t>avg</a:t>
            </a:r>
            <a:r>
              <a:rPr lang="en-IN" sz="1600" dirty="0"/>
              <a:t>, 2);</a:t>
            </a:r>
          </a:p>
          <a:p>
            <a:r>
              <a:rPr lang="en-IN" sz="1600" dirty="0"/>
              <a:t>      </a:t>
            </a:r>
            <a:r>
              <a:rPr lang="en-IN" sz="1600" dirty="0" err="1"/>
              <a:t>Serial.println</a:t>
            </a:r>
            <a:r>
              <a:rPr lang="en-IN" sz="1600" dirty="0"/>
              <a:t>(" </a:t>
            </a:r>
            <a:r>
              <a:rPr lang="en-IN" sz="1600" dirty="0" err="1"/>
              <a:t>deg</a:t>
            </a:r>
            <a:r>
              <a:rPr lang="en-IN" sz="1600" dirty="0"/>
              <a:t> C");</a:t>
            </a:r>
          </a:p>
          <a:p>
            <a:r>
              <a:rPr lang="en-IN" sz="1600" dirty="0"/>
              <a:t>      while (</a:t>
            </a:r>
            <a:r>
              <a:rPr lang="en-IN" sz="1600" dirty="0" err="1"/>
              <a:t>customKey</a:t>
            </a:r>
            <a:r>
              <a:rPr lang="en-IN" sz="1600" dirty="0"/>
              <a:t> != '0') { </a:t>
            </a:r>
            <a:r>
              <a:rPr lang="en-IN" sz="1600" dirty="0" err="1"/>
              <a:t>customKey</a:t>
            </a:r>
            <a:r>
              <a:rPr lang="en-IN" sz="1600" dirty="0"/>
              <a:t> = </a:t>
            </a:r>
            <a:r>
              <a:rPr lang="en-IN" sz="1600" dirty="0" err="1"/>
              <a:t>customKeypad.waitForKey</a:t>
            </a:r>
            <a:r>
              <a:rPr lang="en-IN" sz="1600" dirty="0"/>
              <a:t>(); }</a:t>
            </a:r>
          </a:p>
          <a:p>
            <a:r>
              <a:rPr lang="en-IN" sz="1600" dirty="0"/>
              <a:t>      </a:t>
            </a:r>
            <a:r>
              <a:rPr lang="en-IN" sz="1600" dirty="0" err="1"/>
              <a:t>lcd.clear</a:t>
            </a:r>
            <a:r>
              <a:rPr lang="en-IN" sz="1600" dirty="0"/>
              <a:t>();</a:t>
            </a:r>
          </a:p>
          <a:p>
            <a:r>
              <a:rPr lang="en-IN" sz="1600" dirty="0"/>
              <a:t>    }</a:t>
            </a:r>
          </a:p>
        </p:txBody>
      </p:sp>
      <p:cxnSp>
        <p:nvCxnSpPr>
          <p:cNvPr id="4" name="Straight Connector 3">
            <a:extLst>
              <a:ext uri="{FF2B5EF4-FFF2-40B4-BE49-F238E27FC236}">
                <a16:creationId xmlns:a16="http://schemas.microsoft.com/office/drawing/2014/main" id="{7B693700-A319-6763-3683-16CCF766D643}"/>
              </a:ext>
            </a:extLst>
          </p:cNvPr>
          <p:cNvCxnSpPr/>
          <p:nvPr/>
        </p:nvCxnSpPr>
        <p:spPr>
          <a:xfrm>
            <a:off x="5930283" y="656948"/>
            <a:ext cx="0" cy="51490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47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F3789-1779-B868-629D-5999EFF0EB4E}"/>
              </a:ext>
            </a:extLst>
          </p:cNvPr>
          <p:cNvSpPr>
            <a:spLocks noGrp="1"/>
          </p:cNvSpPr>
          <p:nvPr>
            <p:ph idx="1"/>
          </p:nvPr>
        </p:nvSpPr>
        <p:spPr>
          <a:xfrm>
            <a:off x="1103313" y="363984"/>
            <a:ext cx="5794638" cy="5884415"/>
          </a:xfrm>
        </p:spPr>
        <p:txBody>
          <a:bodyPr>
            <a:normAutofit lnSpcReduction="10000"/>
          </a:bodyPr>
          <a:lstStyle/>
          <a:p>
            <a:r>
              <a:rPr lang="en-IN" dirty="0"/>
              <a:t> if (</a:t>
            </a:r>
            <a:r>
              <a:rPr lang="en-IN" dirty="0" err="1"/>
              <a:t>customKey</a:t>
            </a:r>
            <a:r>
              <a:rPr lang="en-IN" dirty="0"/>
              <a:t> == '3') {</a:t>
            </a:r>
          </a:p>
          <a:p>
            <a:r>
              <a:rPr lang="en-IN" dirty="0"/>
              <a:t>      </a:t>
            </a:r>
            <a:r>
              <a:rPr lang="en-IN" dirty="0" err="1"/>
              <a:t>lcd.setCursor</a:t>
            </a:r>
            <a:r>
              <a:rPr lang="en-IN" dirty="0"/>
              <a:t>(0, 1);</a:t>
            </a:r>
          </a:p>
          <a:p>
            <a:r>
              <a:rPr lang="en-IN" dirty="0"/>
              <a:t>      </a:t>
            </a:r>
            <a:r>
              <a:rPr lang="en-IN" dirty="0" err="1"/>
              <a:t>lcd.print</a:t>
            </a:r>
            <a:r>
              <a:rPr lang="en-IN" dirty="0"/>
              <a:t>("Press 0 to exit.");</a:t>
            </a:r>
          </a:p>
          <a:p>
            <a:r>
              <a:rPr lang="en-IN" dirty="0"/>
              <a:t>      </a:t>
            </a:r>
            <a:r>
              <a:rPr lang="en-IN" dirty="0" err="1"/>
              <a:t>lcd.setCursor</a:t>
            </a:r>
            <a:r>
              <a:rPr lang="en-IN" dirty="0"/>
              <a:t>(0, 0);</a:t>
            </a:r>
          </a:p>
          <a:p>
            <a:r>
              <a:rPr lang="en-IN" dirty="0"/>
              <a:t>      </a:t>
            </a:r>
            <a:r>
              <a:rPr lang="en-IN" dirty="0" err="1"/>
              <a:t>lcd.print</a:t>
            </a:r>
            <a:r>
              <a:rPr lang="en-IN" dirty="0"/>
              <a:t>("</a:t>
            </a:r>
            <a:r>
              <a:rPr lang="en-IN" dirty="0" err="1"/>
              <a:t>MaX</a:t>
            </a:r>
            <a:r>
              <a:rPr lang="en-IN" dirty="0"/>
              <a:t> ");</a:t>
            </a:r>
          </a:p>
          <a:p>
            <a:r>
              <a:rPr lang="en-IN" dirty="0"/>
              <a:t>      </a:t>
            </a:r>
            <a:r>
              <a:rPr lang="en-IN" dirty="0" err="1"/>
              <a:t>lcd.setCursor</a:t>
            </a:r>
            <a:r>
              <a:rPr lang="en-IN" dirty="0"/>
              <a:t>(4, 0);</a:t>
            </a:r>
          </a:p>
          <a:p>
            <a:r>
              <a:rPr lang="en-IN" dirty="0"/>
              <a:t>      </a:t>
            </a:r>
            <a:r>
              <a:rPr lang="en-IN" dirty="0" err="1"/>
              <a:t>lcd.print</a:t>
            </a:r>
            <a:r>
              <a:rPr lang="en-IN" dirty="0"/>
              <a:t>(maxi, 2);</a:t>
            </a:r>
          </a:p>
          <a:p>
            <a:r>
              <a:rPr lang="en-IN" dirty="0"/>
              <a:t>      </a:t>
            </a:r>
            <a:r>
              <a:rPr lang="en-IN" dirty="0" err="1"/>
              <a:t>lcd.print</a:t>
            </a:r>
            <a:r>
              <a:rPr lang="en-IN" dirty="0"/>
              <a:t>(" C");</a:t>
            </a:r>
          </a:p>
          <a:p>
            <a:r>
              <a:rPr lang="en-IN" dirty="0"/>
              <a:t>      </a:t>
            </a:r>
            <a:r>
              <a:rPr lang="en-IN" dirty="0" err="1"/>
              <a:t>Serial.print</a:t>
            </a:r>
            <a:r>
              <a:rPr lang="en-IN" dirty="0"/>
              <a:t>("Max temp : ");</a:t>
            </a:r>
          </a:p>
          <a:p>
            <a:r>
              <a:rPr lang="en-IN" dirty="0"/>
              <a:t>      </a:t>
            </a:r>
            <a:r>
              <a:rPr lang="en-IN" dirty="0" err="1"/>
              <a:t>Serial.print</a:t>
            </a:r>
            <a:r>
              <a:rPr lang="en-IN" dirty="0"/>
              <a:t>(maxi, 2);</a:t>
            </a:r>
          </a:p>
          <a:p>
            <a:r>
              <a:rPr lang="en-IN" dirty="0"/>
              <a:t>      </a:t>
            </a:r>
            <a:r>
              <a:rPr lang="en-IN" dirty="0" err="1"/>
              <a:t>Serial.println</a:t>
            </a:r>
            <a:r>
              <a:rPr lang="en-IN" dirty="0"/>
              <a:t>(" C");</a:t>
            </a:r>
          </a:p>
          <a:p>
            <a:endParaRPr lang="en-IN" dirty="0"/>
          </a:p>
          <a:p>
            <a:r>
              <a:rPr lang="en-IN" dirty="0"/>
              <a:t>      </a:t>
            </a:r>
            <a:r>
              <a:rPr lang="en-IN" dirty="0" err="1"/>
              <a:t>lcd.setCursor</a:t>
            </a:r>
            <a:r>
              <a:rPr lang="en-IN" dirty="0"/>
              <a:t>(13, 0);</a:t>
            </a:r>
          </a:p>
          <a:p>
            <a:r>
              <a:rPr lang="en-IN" dirty="0"/>
              <a:t>      </a:t>
            </a:r>
            <a:r>
              <a:rPr lang="en-IN" dirty="0" err="1"/>
              <a:t>lcd.print</a:t>
            </a:r>
            <a:r>
              <a:rPr lang="en-IN" dirty="0"/>
              <a:t>("Min ");</a:t>
            </a:r>
          </a:p>
          <a:p>
            <a:r>
              <a:rPr lang="en-IN" dirty="0"/>
              <a:t>      </a:t>
            </a:r>
            <a:r>
              <a:rPr lang="en-IN" dirty="0" err="1"/>
              <a:t>lcd.setCursor</a:t>
            </a:r>
            <a:r>
              <a:rPr lang="en-IN" dirty="0"/>
              <a:t>(17, 0);</a:t>
            </a:r>
          </a:p>
        </p:txBody>
      </p:sp>
      <p:sp>
        <p:nvSpPr>
          <p:cNvPr id="4" name="TextBox 3">
            <a:extLst>
              <a:ext uri="{FF2B5EF4-FFF2-40B4-BE49-F238E27FC236}">
                <a16:creationId xmlns:a16="http://schemas.microsoft.com/office/drawing/2014/main" id="{2091A656-86E9-9C67-4D37-1E5E18A2400E}"/>
              </a:ext>
            </a:extLst>
          </p:cNvPr>
          <p:cNvSpPr txBox="1"/>
          <p:nvPr/>
        </p:nvSpPr>
        <p:spPr>
          <a:xfrm>
            <a:off x="6096000" y="887768"/>
            <a:ext cx="3275861" cy="3970318"/>
          </a:xfrm>
          <a:prstGeom prst="rect">
            <a:avLst/>
          </a:prstGeom>
          <a:noFill/>
        </p:spPr>
        <p:txBody>
          <a:bodyPr wrap="square" rtlCol="0">
            <a:spAutoFit/>
          </a:bodyPr>
          <a:lstStyle/>
          <a:p>
            <a:r>
              <a:rPr lang="en-IN" dirty="0"/>
              <a:t> </a:t>
            </a:r>
            <a:r>
              <a:rPr lang="en-IN" dirty="0" err="1"/>
              <a:t>lcd.print</a:t>
            </a:r>
            <a:r>
              <a:rPr lang="en-IN" dirty="0"/>
              <a:t>(mini, 2);</a:t>
            </a:r>
          </a:p>
          <a:p>
            <a:r>
              <a:rPr lang="en-IN" dirty="0"/>
              <a:t>      </a:t>
            </a:r>
            <a:r>
              <a:rPr lang="en-IN" dirty="0" err="1"/>
              <a:t>lcd.print</a:t>
            </a:r>
            <a:r>
              <a:rPr lang="en-IN" dirty="0"/>
              <a:t>(" C");</a:t>
            </a:r>
          </a:p>
          <a:p>
            <a:r>
              <a:rPr lang="en-IN" dirty="0"/>
              <a:t>      </a:t>
            </a:r>
            <a:r>
              <a:rPr lang="en-IN" dirty="0" err="1"/>
              <a:t>Serial.print</a:t>
            </a:r>
            <a:r>
              <a:rPr lang="en-IN" dirty="0"/>
              <a:t>("</a:t>
            </a:r>
            <a:r>
              <a:rPr lang="en-IN" dirty="0" err="1"/>
              <a:t>Mintemp</a:t>
            </a:r>
            <a:r>
              <a:rPr lang="en-IN" dirty="0"/>
              <a:t>");</a:t>
            </a:r>
          </a:p>
          <a:p>
            <a:r>
              <a:rPr lang="en-IN" dirty="0"/>
              <a:t>      </a:t>
            </a:r>
            <a:r>
              <a:rPr lang="en-IN" dirty="0" err="1"/>
              <a:t>Serial.print</a:t>
            </a:r>
            <a:r>
              <a:rPr lang="en-IN" dirty="0"/>
              <a:t>(mini, 2);</a:t>
            </a:r>
          </a:p>
          <a:p>
            <a:r>
              <a:rPr lang="en-IN" dirty="0"/>
              <a:t>      </a:t>
            </a:r>
            <a:r>
              <a:rPr lang="en-IN" dirty="0" err="1"/>
              <a:t>Serial.println</a:t>
            </a:r>
            <a:r>
              <a:rPr lang="en-IN" dirty="0"/>
              <a:t>(" C");</a:t>
            </a:r>
          </a:p>
          <a:p>
            <a:endParaRPr lang="en-IN" dirty="0"/>
          </a:p>
          <a:p>
            <a:r>
              <a:rPr lang="en-IN" dirty="0"/>
              <a:t>      while (</a:t>
            </a:r>
            <a:r>
              <a:rPr lang="en-IN" dirty="0" err="1"/>
              <a:t>customKey</a:t>
            </a:r>
            <a:r>
              <a:rPr lang="en-IN" dirty="0"/>
              <a:t> != '0') { </a:t>
            </a:r>
            <a:r>
              <a:rPr lang="en-IN" dirty="0" err="1"/>
              <a:t>customKey</a:t>
            </a:r>
            <a:r>
              <a:rPr lang="en-IN" dirty="0"/>
              <a:t> = </a:t>
            </a:r>
            <a:r>
              <a:rPr lang="en-IN" dirty="0" err="1"/>
              <a:t>customKeypad.waitForKey</a:t>
            </a:r>
            <a:r>
              <a:rPr lang="en-IN" dirty="0"/>
              <a:t>(); }</a:t>
            </a:r>
          </a:p>
          <a:p>
            <a:r>
              <a:rPr lang="en-IN" dirty="0"/>
              <a:t>      </a:t>
            </a:r>
            <a:r>
              <a:rPr lang="en-IN" dirty="0" err="1"/>
              <a:t>lcd.clear</a:t>
            </a:r>
            <a:r>
              <a:rPr lang="en-IN" dirty="0"/>
              <a:t>();</a:t>
            </a:r>
          </a:p>
          <a:p>
            <a:r>
              <a:rPr lang="en-IN" dirty="0"/>
              <a:t>    }</a:t>
            </a:r>
          </a:p>
          <a:p>
            <a:r>
              <a:rPr lang="en-IN" dirty="0"/>
              <a:t>  }</a:t>
            </a:r>
          </a:p>
          <a:p>
            <a:r>
              <a:rPr lang="en-IN" dirty="0"/>
              <a:t>}</a:t>
            </a:r>
          </a:p>
        </p:txBody>
      </p:sp>
      <p:cxnSp>
        <p:nvCxnSpPr>
          <p:cNvPr id="5" name="Straight Connector 4">
            <a:extLst>
              <a:ext uri="{FF2B5EF4-FFF2-40B4-BE49-F238E27FC236}">
                <a16:creationId xmlns:a16="http://schemas.microsoft.com/office/drawing/2014/main" id="{C187BAC7-B186-C754-747B-DF53D71DDE2F}"/>
              </a:ext>
            </a:extLst>
          </p:cNvPr>
          <p:cNvCxnSpPr/>
          <p:nvPr/>
        </p:nvCxnSpPr>
        <p:spPr>
          <a:xfrm>
            <a:off x="5610687" y="1012054"/>
            <a:ext cx="0" cy="39771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307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A7880-2563-28B5-BF0B-6CBD12EAA6E4}"/>
              </a:ext>
            </a:extLst>
          </p:cNvPr>
          <p:cNvSpPr txBox="1"/>
          <p:nvPr/>
        </p:nvSpPr>
        <p:spPr>
          <a:xfrm>
            <a:off x="720188" y="1125051"/>
            <a:ext cx="8892540" cy="3170099"/>
          </a:xfrm>
          <a:prstGeom prst="rect">
            <a:avLst/>
          </a:prstGeom>
          <a:noFill/>
        </p:spPr>
        <p:txBody>
          <a:bodyPr wrap="square" rtlCol="0">
            <a:spAutoFit/>
          </a:bodyPr>
          <a:lstStyle/>
          <a:p>
            <a:pPr algn="ctr"/>
            <a:r>
              <a:rPr lang="en-IN" sz="2000" cap="none" dirty="0">
                <a:latin typeface="Californian FB" panose="0207040306080B030204" pitchFamily="18" charset="0"/>
              </a:rPr>
              <a:t>1.In this project we tried to implement and design an efficient way by which could analyse and monitor temperature in our surrounding and alarm us if temperature reaches beyond a certain limit using Arduino uno .</a:t>
            </a:r>
          </a:p>
          <a:p>
            <a:pPr algn="ctr"/>
            <a:endParaRPr lang="en-IN" sz="2000" cap="none" dirty="0">
              <a:latin typeface="Californian FB" panose="0207040306080B030204" pitchFamily="18" charset="0"/>
            </a:endParaRPr>
          </a:p>
          <a:p>
            <a:pPr algn="ctr"/>
            <a:r>
              <a:rPr lang="en-IN" sz="2000" dirty="0">
                <a:latin typeface="Californian FB" panose="0207040306080B030204" pitchFamily="18" charset="0"/>
              </a:rPr>
              <a:t>2.</a:t>
            </a:r>
            <a:r>
              <a:rPr lang="en-IN" sz="2000" cap="none" dirty="0">
                <a:latin typeface="Californian FB" panose="0207040306080B030204" pitchFamily="18" charset="0"/>
              </a:rPr>
              <a:t> As we already discussed that temperature has its own advantages and disadvantages, and temperature beyond a certain limits can lead to many problems like overheating of devices, electrical components etc.</a:t>
            </a:r>
          </a:p>
          <a:p>
            <a:pPr algn="ctr"/>
            <a:endParaRPr lang="en-IN" sz="2000" cap="none" dirty="0">
              <a:latin typeface="Californian FB" panose="0207040306080B030204" pitchFamily="18" charset="0"/>
            </a:endParaRPr>
          </a:p>
          <a:p>
            <a:pPr algn="ctr"/>
            <a:r>
              <a:rPr lang="en-IN" sz="2000" dirty="0">
                <a:latin typeface="Californian FB" panose="0207040306080B030204" pitchFamily="18" charset="0"/>
              </a:rPr>
              <a:t>3.</a:t>
            </a:r>
            <a:r>
              <a:rPr lang="en-IN" sz="2000" cap="none" dirty="0">
                <a:latin typeface="Californian FB" panose="0207040306080B030204" pitchFamily="18" charset="0"/>
              </a:rPr>
              <a:t> Thus its very important to analyse temperature and we have tried to provide a solution to it. </a:t>
            </a:r>
          </a:p>
        </p:txBody>
      </p:sp>
      <p:sp>
        <p:nvSpPr>
          <p:cNvPr id="3" name="TextBox 2">
            <a:extLst>
              <a:ext uri="{FF2B5EF4-FFF2-40B4-BE49-F238E27FC236}">
                <a16:creationId xmlns:a16="http://schemas.microsoft.com/office/drawing/2014/main" id="{85E43DCE-650E-C06A-C3C4-CBED1329ADC7}"/>
              </a:ext>
            </a:extLst>
          </p:cNvPr>
          <p:cNvSpPr txBox="1"/>
          <p:nvPr/>
        </p:nvSpPr>
        <p:spPr>
          <a:xfrm>
            <a:off x="1731146" y="274533"/>
            <a:ext cx="4971496" cy="646331"/>
          </a:xfrm>
          <a:prstGeom prst="rect">
            <a:avLst/>
          </a:prstGeom>
          <a:noFill/>
        </p:spPr>
        <p:txBody>
          <a:bodyPr wrap="square" rtlCol="0">
            <a:spAutoFit/>
          </a:bodyPr>
          <a:lstStyle/>
          <a:p>
            <a:r>
              <a:rPr lang="en-IN" sz="3600" dirty="0">
                <a:solidFill>
                  <a:srgbClr val="0070C0"/>
                </a:solidFill>
              </a:rPr>
              <a:t>                 Summary</a:t>
            </a:r>
          </a:p>
        </p:txBody>
      </p:sp>
    </p:spTree>
    <p:extLst>
      <p:ext uri="{BB962C8B-B14F-4D97-AF65-F5344CB8AC3E}">
        <p14:creationId xmlns:p14="http://schemas.microsoft.com/office/powerpoint/2010/main" val="241264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0A582D47-9018-47EF-8F8F-2977FD1B82DE}"/>
              </a:ext>
            </a:extLst>
          </p:cNvPr>
          <p:cNvSpPr txBox="1">
            <a:spLocks/>
          </p:cNvSpPr>
          <p:nvPr/>
        </p:nvSpPr>
        <p:spPr>
          <a:xfrm>
            <a:off x="3557972" y="309970"/>
            <a:ext cx="5076056" cy="54304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solidFill>
                  <a:srgbClr val="0070C0"/>
                </a:solidFill>
              </a:rPr>
              <a:t>INTRODUCTION</a:t>
            </a:r>
          </a:p>
        </p:txBody>
      </p:sp>
      <p:sp>
        <p:nvSpPr>
          <p:cNvPr id="4" name="Content Placeholder 13">
            <a:extLst>
              <a:ext uri="{FF2B5EF4-FFF2-40B4-BE49-F238E27FC236}">
                <a16:creationId xmlns:a16="http://schemas.microsoft.com/office/drawing/2014/main" id="{0633690E-D2F2-4862-96F0-05506ABA81D9}"/>
              </a:ext>
            </a:extLst>
          </p:cNvPr>
          <p:cNvSpPr txBox="1">
            <a:spLocks/>
          </p:cNvSpPr>
          <p:nvPr/>
        </p:nvSpPr>
        <p:spPr>
          <a:xfrm>
            <a:off x="733144" y="2213975"/>
            <a:ext cx="9144000" cy="5256584"/>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dirty="0"/>
              <a:t>"Temperature Monitoring and Analyzing Using Arduino", The system is designed with Arduino (microcontroller) in addition with temperature sensor.</a:t>
            </a:r>
          </a:p>
          <a:p>
            <a:pPr marL="457200" indent="-457200">
              <a:buFont typeface="Arial" panose="020B0604020202020204" pitchFamily="34" charset="0"/>
              <a:buAutoNum type="arabicPeriod"/>
            </a:pPr>
            <a:r>
              <a:rPr lang="en-US" dirty="0"/>
              <a:t>Nowadays most of the activities in our day-to-day living have become part of information technology and we find controllers in each application. Thus, the trend is directing towards micro-control-based project works. </a:t>
            </a:r>
          </a:p>
          <a:p>
            <a:pPr marL="0" indent="0">
              <a:buNone/>
            </a:pPr>
            <a:endParaRPr lang="en-US" dirty="0"/>
          </a:p>
        </p:txBody>
      </p:sp>
    </p:spTree>
    <p:extLst>
      <p:ext uri="{BB962C8B-B14F-4D97-AF65-F5344CB8AC3E}">
        <p14:creationId xmlns:p14="http://schemas.microsoft.com/office/powerpoint/2010/main" val="303626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8443-B70B-4784-BA6A-1E4295DF7142}"/>
              </a:ext>
            </a:extLst>
          </p:cNvPr>
          <p:cNvSpPr txBox="1">
            <a:spLocks/>
          </p:cNvSpPr>
          <p:nvPr/>
        </p:nvSpPr>
        <p:spPr>
          <a:xfrm>
            <a:off x="1415480" y="78895"/>
            <a:ext cx="9144000" cy="6899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rPr>
              <a:t>     WHAT WE WANT TO ACHIEVE</a:t>
            </a:r>
          </a:p>
        </p:txBody>
      </p:sp>
      <p:sp>
        <p:nvSpPr>
          <p:cNvPr id="3" name="Content Placeholder 2">
            <a:extLst>
              <a:ext uri="{FF2B5EF4-FFF2-40B4-BE49-F238E27FC236}">
                <a16:creationId xmlns:a16="http://schemas.microsoft.com/office/drawing/2014/main" id="{0039D51D-9B76-49B7-8E43-996341F124D6}"/>
              </a:ext>
            </a:extLst>
          </p:cNvPr>
          <p:cNvSpPr txBox="1">
            <a:spLocks/>
          </p:cNvSpPr>
          <p:nvPr/>
        </p:nvSpPr>
        <p:spPr>
          <a:xfrm>
            <a:off x="983432" y="1293812"/>
            <a:ext cx="9396536" cy="4655468"/>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defTabSz="914400" rtl="0" eaLnBrk="1" fontAlgn="auto" latinLnBrk="0" hangingPunct="1">
              <a:lnSpc>
                <a:spcPct val="120000"/>
              </a:lnSpc>
              <a:spcBef>
                <a:spcPts val="1000"/>
              </a:spcBef>
              <a:spcAft>
                <a:spcPts val="0"/>
              </a:spcAft>
              <a:buClrTx/>
              <a:buSzPct val="125000"/>
              <a:buNone/>
              <a:tabLst/>
              <a:defRPr/>
            </a:pPr>
            <a:r>
              <a:rPr kumimoji="0" lang="en-IN" sz="2800" b="0" i="0" u="none" strike="noStrike" kern="1200" cap="none" spc="0" normalizeH="0" baseline="0" noProof="0" dirty="0">
                <a:ln>
                  <a:noFill/>
                </a:ln>
                <a:effectLst/>
                <a:uLnTx/>
                <a:uFillTx/>
                <a:latin typeface="Tw Cen MT" panose="020B0602020104020603"/>
                <a:ea typeface="+mn-ea"/>
                <a:cs typeface="+mn-cs"/>
              </a:rPr>
              <a:t>1.All life forms and natural processes need some conditions to be met in order to produce efficient results and one of the most common factors among them is temperature.</a:t>
            </a:r>
          </a:p>
          <a:p>
            <a:pPr marL="0" marR="0" lvl="0" indent="0" defTabSz="914400" rtl="0" eaLnBrk="1" fontAlgn="auto" latinLnBrk="0" hangingPunct="1">
              <a:lnSpc>
                <a:spcPct val="120000"/>
              </a:lnSpc>
              <a:spcBef>
                <a:spcPts val="1000"/>
              </a:spcBef>
              <a:spcAft>
                <a:spcPts val="0"/>
              </a:spcAft>
              <a:buClrTx/>
              <a:buSzPct val="125000"/>
              <a:buNone/>
              <a:tabLst/>
              <a:defRPr/>
            </a:pPr>
            <a:r>
              <a:rPr lang="en-IN" sz="2800" dirty="0">
                <a:latin typeface="Tw Cen MT" panose="020B0602020104020603"/>
              </a:rPr>
              <a:t>2. For example if we are transporting/storing some blood samples(donation/for testing) and in the region there is no proper refrigeration and need to be cooled/monitored manually.</a:t>
            </a:r>
          </a:p>
          <a:p>
            <a:pPr marL="0" marR="0" lvl="0" indent="0" defTabSz="914400" rtl="0" eaLnBrk="1" fontAlgn="auto" latinLnBrk="0" hangingPunct="1">
              <a:lnSpc>
                <a:spcPct val="120000"/>
              </a:lnSpc>
              <a:spcBef>
                <a:spcPts val="1000"/>
              </a:spcBef>
              <a:spcAft>
                <a:spcPts val="0"/>
              </a:spcAft>
              <a:buClrTx/>
              <a:buSzPct val="125000"/>
              <a:buNone/>
              <a:tabLst/>
              <a:defRPr/>
            </a:pPr>
            <a:r>
              <a:rPr lang="en-IN" sz="2800" dirty="0">
                <a:latin typeface="Tw Cen MT" panose="020B0602020104020603"/>
              </a:rPr>
              <a:t> 3.Hence our project which can run on battery(portable) can monitor the fluctuations and inform about the changing conditions </a:t>
            </a:r>
          </a:p>
          <a:p>
            <a:pPr marL="0" marR="0" lvl="0" indent="0" defTabSz="914400" rtl="0" eaLnBrk="1" fontAlgn="auto" latinLnBrk="0" hangingPunct="1">
              <a:lnSpc>
                <a:spcPct val="120000"/>
              </a:lnSpc>
              <a:spcBef>
                <a:spcPts val="1000"/>
              </a:spcBef>
              <a:spcAft>
                <a:spcPts val="0"/>
              </a:spcAft>
              <a:buClrTx/>
              <a:buSzPct val="125000"/>
              <a:buNone/>
              <a:tabLst/>
              <a:defRPr/>
            </a:pPr>
            <a:r>
              <a:rPr kumimoji="0" lang="en-IN" sz="2800" b="0" i="0" u="none" strike="noStrike" kern="1200" cap="none" spc="0" normalizeH="0" baseline="0" noProof="0" dirty="0">
                <a:ln>
                  <a:noFill/>
                </a:ln>
                <a:effectLst/>
                <a:uLnTx/>
                <a:uFillTx/>
                <a:latin typeface="Tw Cen MT" panose="020B0602020104020603"/>
                <a:ea typeface="+mn-ea"/>
                <a:cs typeface="+mn-cs"/>
              </a:rPr>
              <a:t>4.Same thing also applies for chemistry lab for certain reactions.</a:t>
            </a:r>
          </a:p>
          <a:p>
            <a:pPr marL="0" marR="0" lvl="0" indent="0" algn="ctr"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endParaRPr kumimoji="0" lang="en-IN" sz="28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756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024CF-ED2A-00A7-8603-3E5323FF7D9A}"/>
              </a:ext>
            </a:extLst>
          </p:cNvPr>
          <p:cNvSpPr txBox="1"/>
          <p:nvPr/>
        </p:nvSpPr>
        <p:spPr>
          <a:xfrm>
            <a:off x="1100831" y="204748"/>
            <a:ext cx="7883052" cy="646331"/>
          </a:xfrm>
          <a:prstGeom prst="rect">
            <a:avLst/>
          </a:prstGeom>
          <a:noFill/>
        </p:spPr>
        <p:txBody>
          <a:bodyPr wrap="square" rtlCol="0">
            <a:spAutoFit/>
          </a:bodyPr>
          <a:lstStyle/>
          <a:p>
            <a:r>
              <a:rPr lang="en-IN" sz="3600" dirty="0">
                <a:solidFill>
                  <a:srgbClr val="0070C0"/>
                </a:solidFill>
              </a:rPr>
              <a:t>   The Problem this project can solve</a:t>
            </a:r>
          </a:p>
        </p:txBody>
      </p:sp>
      <p:sp>
        <p:nvSpPr>
          <p:cNvPr id="4" name="TextBox 3">
            <a:extLst>
              <a:ext uri="{FF2B5EF4-FFF2-40B4-BE49-F238E27FC236}">
                <a16:creationId xmlns:a16="http://schemas.microsoft.com/office/drawing/2014/main" id="{B657347E-98A1-521D-902F-0F9DF04D2E9D}"/>
              </a:ext>
            </a:extLst>
          </p:cNvPr>
          <p:cNvSpPr txBox="1"/>
          <p:nvPr/>
        </p:nvSpPr>
        <p:spPr>
          <a:xfrm>
            <a:off x="1207363" y="1246470"/>
            <a:ext cx="9177057" cy="5016758"/>
          </a:xfrm>
          <a:prstGeom prst="rect">
            <a:avLst/>
          </a:prstGeom>
          <a:noFill/>
        </p:spPr>
        <p:txBody>
          <a:bodyPr wrap="square" rtlCol="0">
            <a:spAutoFit/>
          </a:bodyPr>
          <a:lstStyle/>
          <a:p>
            <a:r>
              <a:rPr lang="en-IN" sz="3200" dirty="0"/>
              <a:t>1.If there is a laboratory, can be a blood bank or a IVF centre or a chemistry lab where there are objects like cell cultures or temperature dependent equipment’s.</a:t>
            </a:r>
          </a:p>
          <a:p>
            <a:endParaRPr lang="en-IN" sz="3200" dirty="0"/>
          </a:p>
          <a:p>
            <a:r>
              <a:rPr lang="en-IN" sz="3200" dirty="0"/>
              <a:t>2. Where the role of a constant temperature range is important there we can implement our project so that if by chance there is a sudden change in temperature, it could be controlled and there would be no loss . </a:t>
            </a:r>
          </a:p>
        </p:txBody>
      </p:sp>
    </p:spTree>
    <p:extLst>
      <p:ext uri="{BB962C8B-B14F-4D97-AF65-F5344CB8AC3E}">
        <p14:creationId xmlns:p14="http://schemas.microsoft.com/office/powerpoint/2010/main" val="220921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747A-5728-4F2A-ADE7-832C2017D0F4}"/>
              </a:ext>
            </a:extLst>
          </p:cNvPr>
          <p:cNvSpPr txBox="1">
            <a:spLocks/>
          </p:cNvSpPr>
          <p:nvPr/>
        </p:nvSpPr>
        <p:spPr>
          <a:xfrm>
            <a:off x="2471923" y="407369"/>
            <a:ext cx="9144000" cy="6899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0070C0"/>
                </a:solidFill>
                <a:latin typeface="Tw Cen MT" panose="020B0602020104020603"/>
              </a:rPr>
              <a:t>What is done in our project</a:t>
            </a:r>
            <a:endPar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endParaRPr>
          </a:p>
        </p:txBody>
      </p:sp>
      <p:sp>
        <p:nvSpPr>
          <p:cNvPr id="3" name="Content Placeholder 2">
            <a:extLst>
              <a:ext uri="{FF2B5EF4-FFF2-40B4-BE49-F238E27FC236}">
                <a16:creationId xmlns:a16="http://schemas.microsoft.com/office/drawing/2014/main" id="{9932C225-DB8D-4649-A5B9-A1B3664337A9}"/>
              </a:ext>
            </a:extLst>
          </p:cNvPr>
          <p:cNvSpPr txBox="1">
            <a:spLocks/>
          </p:cNvSpPr>
          <p:nvPr/>
        </p:nvSpPr>
        <p:spPr>
          <a:xfrm>
            <a:off x="983431" y="1293812"/>
            <a:ext cx="10096945" cy="465546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pPr>
            <a:r>
              <a:rPr lang="en-IN" sz="2800" dirty="0">
                <a:solidFill>
                  <a:prstClr val="white"/>
                </a:solidFill>
                <a:latin typeface="Tw Cen MT" panose="020B0602020104020603"/>
              </a:rPr>
              <a:t>		</a:t>
            </a:r>
          </a:p>
        </p:txBody>
      </p:sp>
      <p:sp>
        <p:nvSpPr>
          <p:cNvPr id="4" name="Content Placeholder 2">
            <a:extLst>
              <a:ext uri="{FF2B5EF4-FFF2-40B4-BE49-F238E27FC236}">
                <a16:creationId xmlns:a16="http://schemas.microsoft.com/office/drawing/2014/main" id="{7287C56F-282F-40B3-9195-0E56AA3AA6EA}"/>
              </a:ext>
            </a:extLst>
          </p:cNvPr>
          <p:cNvSpPr txBox="1">
            <a:spLocks/>
          </p:cNvSpPr>
          <p:nvPr/>
        </p:nvSpPr>
        <p:spPr>
          <a:xfrm>
            <a:off x="983431" y="1293812"/>
            <a:ext cx="10225138" cy="4655468"/>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pPr>
            <a:r>
              <a:rPr lang="en-IN" sz="2800" dirty="0">
                <a:latin typeface="Tw Cen MT" panose="020B0602020104020603"/>
              </a:rPr>
              <a:t>1.We have designed a circuit using an Arduino which senses the temperature in the time duration which will be given by the user .</a:t>
            </a:r>
          </a:p>
          <a:p>
            <a:pPr marL="0" lvl="0" indent="0">
              <a:buNone/>
            </a:pPr>
            <a:r>
              <a:rPr lang="en-IN" sz="2800" dirty="0">
                <a:latin typeface="Tw Cen MT" panose="020B0602020104020603"/>
              </a:rPr>
              <a:t>2. After the completion of one process the user can view max min, average temperature or again start a new process according to the option selected by the user.</a:t>
            </a:r>
          </a:p>
          <a:p>
            <a:pPr marL="0" lvl="0" indent="0">
              <a:buNone/>
            </a:pPr>
            <a:r>
              <a:rPr lang="en-IN" sz="2800" dirty="0">
                <a:latin typeface="Tw Cen MT" panose="020B0602020104020603"/>
              </a:rPr>
              <a:t>3.There are LEDs of two colours that have been added which works as an indicator for the user to identify if temperature has risen above a particular limit.</a:t>
            </a:r>
          </a:p>
          <a:p>
            <a:pPr marL="0" lvl="0" indent="0">
              <a:buNone/>
            </a:pPr>
            <a:r>
              <a:rPr lang="en-IN" sz="2800" dirty="0">
                <a:solidFill>
                  <a:srgbClr val="C00000"/>
                </a:solidFill>
                <a:latin typeface="Tw Cen MT" panose="020B0602020104020603"/>
              </a:rPr>
              <a:t>4</a:t>
            </a:r>
            <a:r>
              <a:rPr lang="en-IN" sz="2800" dirty="0">
                <a:latin typeface="Tw Cen MT" panose="020B0602020104020603"/>
              </a:rPr>
              <a:t>.</a:t>
            </a:r>
            <a:r>
              <a:rPr lang="en-IN" sz="2800" dirty="0">
                <a:solidFill>
                  <a:srgbClr val="C00000"/>
                </a:solidFill>
                <a:latin typeface="Tw Cen MT" panose="020B0602020104020603"/>
              </a:rPr>
              <a:t>this project is user defined and works according to user needs. </a:t>
            </a:r>
          </a:p>
        </p:txBody>
      </p:sp>
    </p:spTree>
    <p:extLst>
      <p:ext uri="{BB962C8B-B14F-4D97-AF65-F5344CB8AC3E}">
        <p14:creationId xmlns:p14="http://schemas.microsoft.com/office/powerpoint/2010/main" val="7933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C03E-E912-4B71-AA38-00B71DD15BD8}"/>
              </a:ext>
            </a:extLst>
          </p:cNvPr>
          <p:cNvSpPr txBox="1">
            <a:spLocks/>
          </p:cNvSpPr>
          <p:nvPr/>
        </p:nvSpPr>
        <p:spPr>
          <a:xfrm>
            <a:off x="1415480" y="78895"/>
            <a:ext cx="9144000" cy="6899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prstClr val="white"/>
                </a:solidFill>
                <a:latin typeface="Tw Cen MT" panose="020B0602020104020603"/>
              </a:rPr>
              <a:t>  </a:t>
            </a:r>
            <a:r>
              <a:rPr lang="en-US" dirty="0">
                <a:solidFill>
                  <a:srgbClr val="0070C0"/>
                </a:solidFill>
                <a:latin typeface="Tw Cen MT" panose="020B0602020104020603"/>
              </a:rPr>
              <a:t>Hardware required</a:t>
            </a:r>
            <a:endPar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endParaRPr>
          </a:p>
        </p:txBody>
      </p:sp>
      <p:sp>
        <p:nvSpPr>
          <p:cNvPr id="3" name="Content Placeholder 2">
            <a:extLst>
              <a:ext uri="{FF2B5EF4-FFF2-40B4-BE49-F238E27FC236}">
                <a16:creationId xmlns:a16="http://schemas.microsoft.com/office/drawing/2014/main" id="{B031FC7C-939D-444D-BC52-8E4B5E531AF1}"/>
              </a:ext>
            </a:extLst>
          </p:cNvPr>
          <p:cNvSpPr txBox="1">
            <a:spLocks/>
          </p:cNvSpPr>
          <p:nvPr/>
        </p:nvSpPr>
        <p:spPr>
          <a:xfrm>
            <a:off x="983432" y="1293812"/>
            <a:ext cx="9396536" cy="4655468"/>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IN" sz="2800" dirty="0">
                <a:solidFill>
                  <a:srgbClr val="0070C0"/>
                </a:solidFill>
                <a:latin typeface="Tw Cen MT" panose="020B0602020104020603"/>
              </a:rPr>
              <a:t>1.ARDUINO UNO</a:t>
            </a:r>
          </a:p>
          <a:p>
            <a:pPr marL="0" lvl="0" indent="0">
              <a:buNone/>
            </a:pPr>
            <a:r>
              <a:rPr lang="en-IN" sz="2800" dirty="0">
                <a:solidFill>
                  <a:prstClr val="white"/>
                </a:solidFill>
                <a:latin typeface="Tw Cen MT" panose="020B0602020104020603"/>
              </a:rPr>
              <a:t>             </a:t>
            </a:r>
            <a:r>
              <a:rPr lang="en-IN" sz="2800" dirty="0">
                <a:latin typeface="Tw Cen MT" panose="020B0602020104020603"/>
              </a:rPr>
              <a:t>It is a microcontroller board. It has three types of pins Digital</a:t>
            </a:r>
            <a:r>
              <a:rPr lang="en-US" sz="2800" dirty="0"/>
              <a:t> (14 pins)</a:t>
            </a:r>
            <a:r>
              <a:rPr lang="en-IN" sz="2800" dirty="0">
                <a:latin typeface="Tw Cen MT" panose="020B0602020104020603"/>
              </a:rPr>
              <a:t>, Analog(6 pins) and Power pins. </a:t>
            </a:r>
          </a:p>
          <a:p>
            <a:pPr marL="0" lvl="0" indent="0">
              <a:buNone/>
            </a:pPr>
            <a:r>
              <a:rPr kumimoji="0" lang="en-IN" sz="2800" b="0" i="0" u="none" strike="noStrike" kern="1200" cap="none" spc="0" normalizeH="0" baseline="0" noProof="0" dirty="0">
                <a:ln>
                  <a:noFill/>
                </a:ln>
                <a:solidFill>
                  <a:srgbClr val="0070C0"/>
                </a:solidFill>
                <a:effectLst/>
                <a:uLnTx/>
                <a:uFillTx/>
                <a:latin typeface="Tw Cen MT" panose="020B0602020104020603"/>
                <a:ea typeface="+mn-ea"/>
                <a:cs typeface="+mn-cs"/>
              </a:rPr>
              <a:t>2.LM35 TEMPERATURE SENSOR</a:t>
            </a:r>
          </a:p>
          <a:p>
            <a:pPr marL="0" indent="0">
              <a:buNone/>
            </a:pPr>
            <a:r>
              <a:rPr lang="en-IN" sz="2800" dirty="0">
                <a:latin typeface="Tw Cen MT" panose="020B0602020104020603"/>
              </a:rPr>
              <a:t>             </a:t>
            </a:r>
            <a:r>
              <a:rPr lang="en-US" sz="2800" i="0" dirty="0">
                <a:effectLst/>
                <a:latin typeface="Segoe UI" panose="020B0502040204020203" pitchFamily="34" charset="0"/>
              </a:rPr>
              <a:t>It is a chip that provides a voltage output that is linearly proportional to the temperature in °C and is, therefore, very easy to use with an Arduino.</a:t>
            </a:r>
          </a:p>
          <a:p>
            <a:pPr marL="0" indent="0">
              <a:buNone/>
            </a:pPr>
            <a:r>
              <a:rPr lang="en-US" sz="2800" dirty="0">
                <a:solidFill>
                  <a:srgbClr val="0070C0"/>
                </a:solidFill>
                <a:latin typeface="Segoe UI" panose="020B0502040204020203" pitchFamily="34" charset="0"/>
              </a:rPr>
              <a:t>3.KEYPAD</a:t>
            </a:r>
          </a:p>
          <a:p>
            <a:pPr marL="0" indent="0">
              <a:buNone/>
            </a:pPr>
            <a:r>
              <a:rPr lang="en-US" sz="2800" i="0" dirty="0">
                <a:effectLst/>
                <a:latin typeface="Segoe UI" panose="020B0502040204020203" pitchFamily="34" charset="0"/>
              </a:rPr>
              <a:t>              A basic keypad which we are using for taking input.</a:t>
            </a:r>
          </a:p>
          <a:p>
            <a:pPr marL="0" lvl="0" indent="0">
              <a:buNone/>
            </a:pPr>
            <a:endParaRPr kumimoji="0" lang="en-IN" sz="2800" b="0" i="0" u="none" strike="noStrike" kern="1200" cap="none" spc="0" normalizeH="0" baseline="0" noProof="0" dirty="0">
              <a:ln>
                <a:noFill/>
              </a:ln>
              <a:effectLst/>
              <a:uLnTx/>
              <a:uFillTx/>
              <a:latin typeface="Tw Cen MT" panose="020B0602020104020603"/>
              <a:ea typeface="+mn-ea"/>
              <a:cs typeface="+mn-cs"/>
            </a:endParaRPr>
          </a:p>
        </p:txBody>
      </p:sp>
    </p:spTree>
    <p:extLst>
      <p:ext uri="{BB962C8B-B14F-4D97-AF65-F5344CB8AC3E}">
        <p14:creationId xmlns:p14="http://schemas.microsoft.com/office/powerpoint/2010/main" val="132539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393055-C7C4-4864-8728-3809898E0BDE}"/>
              </a:ext>
            </a:extLst>
          </p:cNvPr>
          <p:cNvSpPr txBox="1">
            <a:spLocks/>
          </p:cNvSpPr>
          <p:nvPr/>
        </p:nvSpPr>
        <p:spPr>
          <a:xfrm>
            <a:off x="3377445" y="209857"/>
            <a:ext cx="9144000" cy="6899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0070C0"/>
                </a:solidFill>
                <a:latin typeface="Tw Cen MT" panose="020B0602020104020603"/>
              </a:rPr>
              <a:t>  Hardware required</a:t>
            </a:r>
            <a:endPar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endParaRPr>
          </a:p>
        </p:txBody>
      </p:sp>
      <p:sp>
        <p:nvSpPr>
          <p:cNvPr id="5" name="Content Placeholder 2">
            <a:extLst>
              <a:ext uri="{FF2B5EF4-FFF2-40B4-BE49-F238E27FC236}">
                <a16:creationId xmlns:a16="http://schemas.microsoft.com/office/drawing/2014/main" id="{64741B04-FE73-407E-A8AC-27C8AF7E9334}"/>
              </a:ext>
            </a:extLst>
          </p:cNvPr>
          <p:cNvSpPr txBox="1">
            <a:spLocks/>
          </p:cNvSpPr>
          <p:nvPr/>
        </p:nvSpPr>
        <p:spPr>
          <a:xfrm>
            <a:off x="259975" y="1293811"/>
            <a:ext cx="9407807" cy="5009335"/>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IN" sz="2800" dirty="0">
                <a:solidFill>
                  <a:srgbClr val="0070C0"/>
                </a:solidFill>
                <a:latin typeface="Tw Cen MT" panose="020B0602020104020603"/>
              </a:rPr>
              <a:t>4. LED</a:t>
            </a:r>
            <a:endParaRPr lang="en-IN" sz="2800" dirty="0">
              <a:solidFill>
                <a:prstClr val="white"/>
              </a:solidFill>
              <a:latin typeface="Tw Cen MT" panose="020B0602020104020603"/>
            </a:endParaRP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IN" sz="2800" dirty="0">
                <a:solidFill>
                  <a:prstClr val="white"/>
                </a:solidFill>
                <a:latin typeface="Tw Cen MT" panose="020B0602020104020603"/>
              </a:rPr>
              <a:t>	</a:t>
            </a:r>
            <a:r>
              <a:rPr lang="en-IN" sz="2800" dirty="0">
                <a:latin typeface="Tw Cen MT" panose="020B0602020104020603"/>
              </a:rPr>
              <a:t>We are using it as an indicator. LED h</a:t>
            </a:r>
            <a:r>
              <a:rPr kumimoji="0" lang="en-IN" sz="2800" b="0" i="0" u="none" strike="noStrike" kern="1200" cap="none" spc="0" normalizeH="0" baseline="0" noProof="0" dirty="0">
                <a:ln>
                  <a:noFill/>
                </a:ln>
                <a:effectLst/>
                <a:uLnTx/>
                <a:uFillTx/>
                <a:latin typeface="Tw Cen MT" panose="020B0602020104020603"/>
                <a:ea typeface="+mn-ea"/>
                <a:cs typeface="+mn-cs"/>
              </a:rPr>
              <a:t>as two terminals in which one is grounded and other is given power </a:t>
            </a:r>
            <a:r>
              <a:rPr lang="en-IN" sz="2800" dirty="0">
                <a:latin typeface="Tw Cen MT" panose="020B0602020104020603"/>
              </a:rPr>
              <a:t>b</a:t>
            </a:r>
            <a:r>
              <a:rPr kumimoji="0" lang="en-IN" sz="2800" b="0" i="0" u="none" strike="noStrike" kern="1200" cap="none" spc="0" normalizeH="0" baseline="0" noProof="0" dirty="0">
                <a:ln>
                  <a:noFill/>
                </a:ln>
                <a:effectLst/>
                <a:uLnTx/>
                <a:uFillTx/>
                <a:latin typeface="Tw Cen MT" panose="020B0602020104020603"/>
                <a:ea typeface="+mn-ea"/>
                <a:cs typeface="+mn-cs"/>
              </a:rPr>
              <a:t>y Arduino UNO.	</a:t>
            </a:r>
            <a:r>
              <a:rPr lang="en-IN" sz="2800" dirty="0">
                <a:solidFill>
                  <a:prstClr val="white"/>
                </a:solidFill>
                <a:latin typeface="Tw Cen MT" panose="020B0602020104020603"/>
              </a:rPr>
              <a:t>.</a:t>
            </a:r>
          </a:p>
          <a:p>
            <a:pPr marL="0" indent="0">
              <a:buNone/>
              <a:defRPr/>
            </a:pPr>
            <a:r>
              <a:rPr lang="en-IN" sz="2800" dirty="0">
                <a:solidFill>
                  <a:srgbClr val="0070C0"/>
                </a:solidFill>
                <a:latin typeface="Tw Cen MT" panose="020B0602020104020603"/>
              </a:rPr>
              <a:t>5.BUZZER</a:t>
            </a:r>
          </a:p>
          <a:p>
            <a:pPr marL="0" indent="0">
              <a:buNone/>
              <a:defRPr/>
            </a:pPr>
            <a:r>
              <a:rPr kumimoji="0" lang="en-IN" sz="2800" b="0" i="0" u="none" strike="noStrike" kern="1200" cap="none" spc="0" normalizeH="0" baseline="0" noProof="0" dirty="0">
                <a:ln>
                  <a:noFill/>
                </a:ln>
                <a:effectLst/>
                <a:uLnTx/>
                <a:uFillTx/>
                <a:latin typeface="Tw Cen MT" panose="020B0602020104020603"/>
                <a:ea typeface="+mn-ea"/>
                <a:cs typeface="+mn-cs"/>
              </a:rPr>
              <a:t>        It is a kind of alarm which outputs sound as an indication.	</a:t>
            </a:r>
            <a:r>
              <a:rPr lang="en-IN" sz="2800" dirty="0">
                <a:solidFill>
                  <a:prstClr val="white"/>
                </a:solidFill>
                <a:latin typeface="Tw Cen MT" panose="020B0602020104020603"/>
              </a:rPr>
              <a:t>.IT</a:t>
            </a:r>
          </a:p>
          <a:p>
            <a:pPr marL="0" indent="0">
              <a:buNone/>
              <a:defRPr/>
            </a:pPr>
            <a:endParaRPr lang="en-IN" sz="2800" dirty="0">
              <a:solidFill>
                <a:srgbClr val="0070C0"/>
              </a:solidFill>
              <a:latin typeface="Tw Cen MT" panose="020B0602020104020603"/>
            </a:endParaRPr>
          </a:p>
          <a:p>
            <a:pPr marL="0" indent="0">
              <a:buNone/>
              <a:defRPr/>
            </a:pPr>
            <a:r>
              <a:rPr lang="en-IN" sz="2800" dirty="0">
                <a:solidFill>
                  <a:srgbClr val="0070C0"/>
                </a:solidFill>
                <a:latin typeface="Tw Cen MT" panose="020B0602020104020603"/>
              </a:rPr>
              <a:t>         </a:t>
            </a:r>
            <a:endParaRPr lang="en-IN" sz="2800" dirty="0">
              <a:solidFill>
                <a:prstClr val="white"/>
              </a:solidFill>
              <a:latin typeface="Tw Cen MT" panose="020B0602020104020603"/>
            </a:endParaRP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endParaRPr lang="en-IN" sz="2800" dirty="0">
              <a:solidFill>
                <a:prstClr val="white"/>
              </a:solidFill>
              <a:latin typeface="Tw Cen MT" panose="020B0602020104020603"/>
            </a:endParaRPr>
          </a:p>
          <a:p>
            <a:pPr marL="0" lvl="0" indent="0">
              <a:buNone/>
            </a:pPr>
            <a:r>
              <a:rPr lang="en-IN" sz="2800" dirty="0">
                <a:solidFill>
                  <a:prstClr val="white"/>
                </a:solidFill>
                <a:latin typeface="Tw Cen MT" panose="020B0602020104020603"/>
              </a:rPr>
              <a:t>             </a:t>
            </a:r>
            <a:endParaRPr kumimoji="0" lang="en-IN" sz="2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61978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747A-5728-4F2A-ADE7-832C2017D0F4}"/>
              </a:ext>
            </a:extLst>
          </p:cNvPr>
          <p:cNvSpPr txBox="1">
            <a:spLocks/>
          </p:cNvSpPr>
          <p:nvPr/>
        </p:nvSpPr>
        <p:spPr>
          <a:xfrm>
            <a:off x="1340528" y="167671"/>
            <a:ext cx="6578353" cy="67742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0070C0"/>
                </a:solidFill>
                <a:latin typeface="Tw Cen MT" panose="020B0602020104020603"/>
              </a:rPr>
              <a:t>            What is to be done</a:t>
            </a:r>
            <a:endParaRPr kumimoji="0" lang="en-US" sz="3600" b="0" i="0" u="none" strike="noStrike" kern="1200" cap="all" spc="0" normalizeH="0" baseline="0" noProof="0" dirty="0">
              <a:ln>
                <a:noFill/>
              </a:ln>
              <a:solidFill>
                <a:srgbClr val="0070C0"/>
              </a:solidFill>
              <a:effectLst/>
              <a:uLnTx/>
              <a:uFillTx/>
              <a:latin typeface="Tw Cen MT" panose="020B0602020104020603"/>
              <a:ea typeface="+mj-ea"/>
              <a:cs typeface="+mj-cs"/>
            </a:endParaRPr>
          </a:p>
        </p:txBody>
      </p:sp>
      <p:sp>
        <p:nvSpPr>
          <p:cNvPr id="3" name="Content Placeholder 2">
            <a:extLst>
              <a:ext uri="{FF2B5EF4-FFF2-40B4-BE49-F238E27FC236}">
                <a16:creationId xmlns:a16="http://schemas.microsoft.com/office/drawing/2014/main" id="{9932C225-DB8D-4649-A5B9-A1B3664337A9}"/>
              </a:ext>
            </a:extLst>
          </p:cNvPr>
          <p:cNvSpPr txBox="1">
            <a:spLocks/>
          </p:cNvSpPr>
          <p:nvPr/>
        </p:nvSpPr>
        <p:spPr>
          <a:xfrm>
            <a:off x="983431" y="1293812"/>
            <a:ext cx="10096945" cy="465546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pPr>
            <a:r>
              <a:rPr lang="en-IN" sz="2800" dirty="0">
                <a:solidFill>
                  <a:prstClr val="white"/>
                </a:solidFill>
                <a:latin typeface="Tw Cen MT" panose="020B0602020104020603"/>
              </a:rPr>
              <a:t>		</a:t>
            </a:r>
          </a:p>
        </p:txBody>
      </p:sp>
      <p:sp>
        <p:nvSpPr>
          <p:cNvPr id="4" name="Content Placeholder 2">
            <a:extLst>
              <a:ext uri="{FF2B5EF4-FFF2-40B4-BE49-F238E27FC236}">
                <a16:creationId xmlns:a16="http://schemas.microsoft.com/office/drawing/2014/main" id="{7287C56F-282F-40B3-9195-0E56AA3AA6EA}"/>
              </a:ext>
            </a:extLst>
          </p:cNvPr>
          <p:cNvSpPr txBox="1">
            <a:spLocks/>
          </p:cNvSpPr>
          <p:nvPr/>
        </p:nvSpPr>
        <p:spPr>
          <a:xfrm>
            <a:off x="983431" y="1293812"/>
            <a:ext cx="10225138" cy="4655468"/>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pPr>
            <a:endParaRPr lang="en-IN" sz="2800" dirty="0">
              <a:solidFill>
                <a:prstClr val="white"/>
              </a:solidFill>
              <a:latin typeface="Tw Cen MT" panose="020B0602020104020603"/>
            </a:endParaRPr>
          </a:p>
        </p:txBody>
      </p:sp>
      <p:sp>
        <p:nvSpPr>
          <p:cNvPr id="5" name="Content Placeholder 2">
            <a:extLst>
              <a:ext uri="{FF2B5EF4-FFF2-40B4-BE49-F238E27FC236}">
                <a16:creationId xmlns:a16="http://schemas.microsoft.com/office/drawing/2014/main" id="{15EFF0A7-A172-4BE3-B80C-7816C8CE9268}"/>
              </a:ext>
            </a:extLst>
          </p:cNvPr>
          <p:cNvSpPr txBox="1">
            <a:spLocks/>
          </p:cNvSpPr>
          <p:nvPr/>
        </p:nvSpPr>
        <p:spPr>
          <a:xfrm>
            <a:off x="1135831" y="1446212"/>
            <a:ext cx="8617769" cy="4655468"/>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pPr>
            <a:r>
              <a:rPr lang="en-IN" sz="2800" dirty="0">
                <a:latin typeface="Tw Cen MT" panose="020B0602020104020603"/>
              </a:rPr>
              <a:t>1.we have to connect LCD to the above circuit which can tell us the precise temperature so that we will be able to use this project widely as we can analyse the temperature.</a:t>
            </a:r>
          </a:p>
          <a:p>
            <a:pPr marL="0" lvl="0" indent="0">
              <a:buNone/>
            </a:pPr>
            <a:endParaRPr lang="en-IN" sz="2800" dirty="0">
              <a:latin typeface="Tw Cen MT" panose="020B0602020104020603"/>
            </a:endParaRPr>
          </a:p>
          <a:p>
            <a:pPr marL="0" lvl="0" indent="0">
              <a:buNone/>
            </a:pPr>
            <a:r>
              <a:rPr lang="en-IN" sz="2800" dirty="0">
                <a:latin typeface="Tw Cen MT" panose="020B0602020104020603"/>
              </a:rPr>
              <a:t>2. With the help of code we are taking input and calculating maximum ,minimum and average temperature which can be viewed by the user after completion of the process.</a:t>
            </a:r>
          </a:p>
          <a:p>
            <a:pPr marL="0" lvl="0" indent="0">
              <a:buNone/>
            </a:pPr>
            <a:endParaRPr lang="en-IN" sz="2800" dirty="0">
              <a:latin typeface="Tw Cen MT" panose="020B0602020104020603"/>
            </a:endParaRPr>
          </a:p>
          <a:p>
            <a:pPr marL="0" lvl="0" indent="0">
              <a:buNone/>
            </a:pPr>
            <a:r>
              <a:rPr lang="en-IN" sz="2800" dirty="0">
                <a:latin typeface="Tw Cen MT" panose="020B0602020104020603"/>
              </a:rPr>
              <a:t>3.During the process if there is sudden rise in temperature buzzer and led will become activated and it will inform the user in runtime of the process. </a:t>
            </a:r>
          </a:p>
        </p:txBody>
      </p:sp>
    </p:spTree>
    <p:extLst>
      <p:ext uri="{BB962C8B-B14F-4D97-AF65-F5344CB8AC3E}">
        <p14:creationId xmlns:p14="http://schemas.microsoft.com/office/powerpoint/2010/main" val="32334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314972C-EC3B-70BC-B7E4-5DD1C7ADC2C3}"/>
              </a:ext>
            </a:extLst>
          </p:cNvPr>
          <p:cNvGraphicFramePr/>
          <p:nvPr>
            <p:extLst>
              <p:ext uri="{D42A27DB-BD31-4B8C-83A1-F6EECF244321}">
                <p14:modId xmlns:p14="http://schemas.microsoft.com/office/powerpoint/2010/main" val="247990944"/>
              </p:ext>
            </p:extLst>
          </p:nvPr>
        </p:nvGraphicFramePr>
        <p:xfrm>
          <a:off x="776072" y="526230"/>
          <a:ext cx="888207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1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537</TotalTime>
  <Words>2146</Words>
  <Application>Microsoft Office PowerPoint</Application>
  <PresentationFormat>Widescreen</PresentationFormat>
  <Paragraphs>272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Californian FB</vt:lpstr>
      <vt:lpstr>Segoe UI</vt:lpstr>
      <vt:lpstr>Trebuchet MS</vt:lpstr>
      <vt:lpstr>Tw Cen MT</vt:lpstr>
      <vt:lpstr>Wingdings 3</vt:lpstr>
      <vt:lpstr>Facet</vt:lpstr>
      <vt:lpstr>Temperature -analysing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CODE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monitoring-and-analysing system</dc:title>
  <dc:creator>DELL</dc:creator>
  <cp:lastModifiedBy>HARSHUL NAWANI</cp:lastModifiedBy>
  <cp:revision>28</cp:revision>
  <dcterms:created xsi:type="dcterms:W3CDTF">2022-10-05T04:48:48Z</dcterms:created>
  <dcterms:modified xsi:type="dcterms:W3CDTF">2022-11-15T09:05:12Z</dcterms:modified>
</cp:coreProperties>
</file>