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836" r:id="rId1"/>
  </p:sldMasterIdLst>
  <p:notesMasterIdLst>
    <p:notesMasterId r:id="rId10"/>
  </p:notesMasterIdLst>
  <p:sldIdLst>
    <p:sldId id="277" r:id="rId2"/>
    <p:sldId id="278" r:id="rId3"/>
    <p:sldId id="287" r:id="rId4"/>
    <p:sldId id="279" r:id="rId5"/>
    <p:sldId id="280" r:id="rId6"/>
    <p:sldId id="286" r:id="rId7"/>
    <p:sldId id="281" r:id="rId8"/>
    <p:sldId id="283" r:id="rId9"/>
  </p:sldIdLst>
  <p:sldSz cx="12192000" cy="6858000"/>
  <p:notesSz cx="6858000" cy="9144000"/>
  <p:embeddedFontLst>
    <p:embeddedFont>
      <p:font typeface="Questrial" panose="02000000000000000000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/>
    <p:restoredTop sz="52151"/>
  </p:normalViewPr>
  <p:slideViewPr>
    <p:cSldViewPr snapToGrid="0" snapToObjects="1">
      <p:cViewPr varScale="1">
        <p:scale>
          <a:sx n="48" d="100"/>
          <a:sy n="48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55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like font-size and font-weight, how we actually set the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77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0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27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96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92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41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2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Questrial"/>
              </a:rPr>
              <a:t>Intermediate CSS3	</a:t>
            </a:r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>
                <a:sym typeface="Questrial"/>
              </a:rPr>
              <a:t>Text, fonts, the box model, &amp; float</a:t>
            </a:r>
          </a:p>
        </p:txBody>
      </p:sp>
      <p:sp>
        <p:nvSpPr>
          <p:cNvPr id="240" name="Google Shape;240;p19"/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2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6CC-3C0B-FC4D-B538-928BD5A3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D2FC-2817-8F42-896D-8C4B1DAC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common fonts and text properties</a:t>
            </a:r>
          </a:p>
          <a:p>
            <a:r>
              <a:rPr lang="en-US" dirty="0"/>
              <a:t>Include external fonts using Google Fonts</a:t>
            </a:r>
          </a:p>
          <a:p>
            <a:r>
              <a:rPr lang="en-US" dirty="0"/>
              <a:t>Define the Box Model and its components</a:t>
            </a:r>
          </a:p>
          <a:p>
            <a:r>
              <a:rPr lang="en-US" dirty="0"/>
              <a:t>Manipulate the components of the Box Model</a:t>
            </a:r>
          </a:p>
          <a:p>
            <a:r>
              <a:rPr lang="en-US" dirty="0"/>
              <a:t>Float Property</a:t>
            </a:r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5E02A181-A8DD-FF49-965C-FA234C5DF933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4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CBE-1082-B64B-B133-C5F155EA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fonts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A1DB-B1C0-464F-8255-ACA9E7616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to use &amp; manipulate them</a:t>
            </a:r>
          </a:p>
        </p:txBody>
      </p:sp>
    </p:spTree>
    <p:extLst>
      <p:ext uri="{BB962C8B-B14F-4D97-AF65-F5344CB8AC3E}">
        <p14:creationId xmlns:p14="http://schemas.microsoft.com/office/powerpoint/2010/main" val="19931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5E2E-338E-CB46-AA0A-A5ABCD3D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032"/>
          </a:xfrm>
        </p:spPr>
        <p:txBody>
          <a:bodyPr/>
          <a:lstStyle/>
          <a:p>
            <a:r>
              <a:rPr lang="en-US" dirty="0"/>
              <a:t>Manipulating Text And Font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AAF56-4C23-4D4C-AD37-DC816974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3550"/>
            <a:ext cx="9905999" cy="4844801"/>
          </a:xfrm>
        </p:spPr>
        <p:txBody>
          <a:bodyPr>
            <a:normAutofit/>
          </a:bodyPr>
          <a:lstStyle/>
          <a:p>
            <a:r>
              <a:rPr lang="en-US" dirty="0"/>
              <a:t>Font-family</a:t>
            </a:r>
          </a:p>
          <a:p>
            <a:pPr lvl="1"/>
            <a:r>
              <a:rPr lang="en-US" dirty="0"/>
              <a:t>Specifies the font for an element</a:t>
            </a:r>
          </a:p>
          <a:p>
            <a:pPr lvl="1"/>
            <a:r>
              <a:rPr lang="en-US" dirty="0"/>
              <a:t>Can hold several font names as a "fallback" system</a:t>
            </a:r>
          </a:p>
          <a:p>
            <a:pPr lvl="1"/>
            <a:r>
              <a:rPr lang="en-US" dirty="0"/>
              <a:t>Types of font-family values</a:t>
            </a:r>
          </a:p>
          <a:p>
            <a:pPr lvl="2"/>
            <a:r>
              <a:rPr lang="en-US" dirty="0"/>
              <a:t>family-name</a:t>
            </a:r>
          </a:p>
          <a:p>
            <a:pPr lvl="2"/>
            <a:r>
              <a:rPr lang="en-US" dirty="0"/>
              <a:t>generic-name</a:t>
            </a:r>
          </a:p>
          <a:p>
            <a:pPr lvl="2"/>
            <a:r>
              <a:rPr lang="en-US" dirty="0"/>
              <a:t>initial</a:t>
            </a:r>
          </a:p>
          <a:p>
            <a:pPr lvl="2"/>
            <a:r>
              <a:rPr lang="en-US" dirty="0"/>
              <a:t>inherit</a:t>
            </a:r>
          </a:p>
          <a:p>
            <a:pPr lvl="1"/>
            <a:r>
              <a:rPr lang="en-US" dirty="0"/>
              <a:t>CSS Syntax</a:t>
            </a:r>
          </a:p>
          <a:p>
            <a:pPr lvl="2"/>
            <a:r>
              <a:rPr lang="en-US" dirty="0"/>
              <a:t>font-family: </a:t>
            </a:r>
            <a:r>
              <a:rPr lang="en-US" dirty="0" err="1"/>
              <a:t>family-name|generic-family|initial|inherit</a:t>
            </a:r>
            <a:r>
              <a:rPr lang="en-US" dirty="0"/>
              <a:t>;</a:t>
            </a:r>
          </a:p>
        </p:txBody>
      </p:sp>
      <p:sp>
        <p:nvSpPr>
          <p:cNvPr id="7" name="Google Shape;240;p19">
            <a:extLst>
              <a:ext uri="{FF2B5EF4-FFF2-40B4-BE49-F238E27FC236}">
                <a16:creationId xmlns:a16="http://schemas.microsoft.com/office/drawing/2014/main" id="{57109BBE-F459-B949-B068-1E9ED366CC40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2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380C-8C8B-0748-A98B-F54CBD9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11608-D868-3341-95B0-7937E0BE0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to use them</a:t>
            </a:r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B42ED0A1-9838-884C-9F9C-5C879D22FB2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3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380C-8C8B-0748-A98B-F54CBD9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text and fonts (cont’d)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8C03B3-B184-F146-8EEA-61509846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4337"/>
          </a:xfrm>
        </p:spPr>
        <p:txBody>
          <a:bodyPr>
            <a:normAutofit/>
          </a:bodyPr>
          <a:lstStyle/>
          <a:p>
            <a:r>
              <a:rPr lang="en-US" dirty="0"/>
              <a:t>Font-size controls how big or small the font is</a:t>
            </a:r>
          </a:p>
          <a:p>
            <a:pPr lvl="1"/>
            <a:r>
              <a:rPr lang="en-US" dirty="0"/>
              <a:t>Pixels vs EM vs. REM</a:t>
            </a:r>
          </a:p>
          <a:p>
            <a:r>
              <a:rPr lang="en-US" dirty="0"/>
              <a:t>Font-weight refers to how bold (thick) / lightweight (thin) the text is</a:t>
            </a:r>
          </a:p>
          <a:p>
            <a:pPr lvl="1"/>
            <a:r>
              <a:rPr lang="en-US" dirty="0"/>
              <a:t>Most fonts allow the use of numeric value, ranging from 100-1000</a:t>
            </a:r>
          </a:p>
          <a:p>
            <a:r>
              <a:rPr lang="en-US" dirty="0"/>
              <a:t>Line-height controls the height of a given line</a:t>
            </a:r>
          </a:p>
          <a:p>
            <a:r>
              <a:rPr lang="en-US" dirty="0"/>
              <a:t>Text-align allows to align the text left, right, or center</a:t>
            </a:r>
          </a:p>
          <a:p>
            <a:r>
              <a:rPr lang="en-US" dirty="0"/>
              <a:t>Text-decoration allows decoration of text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B42ED0A1-9838-884C-9F9C-5C879D22FB2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0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6A84D4-EE8D-9A43-A224-7B803EDA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2D203C-EFDA-C047-81C3-59640C5BB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element is represented as a rectangular box which is described using the “Box Model”</a:t>
            </a:r>
          </a:p>
          <a:p>
            <a:r>
              <a:rPr lang="en-US" dirty="0"/>
              <a:t>Each box has four edges: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Margin</a:t>
            </a:r>
          </a:p>
          <a:p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0A511AC-7A26-2C4A-900E-6656834B3D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7660"/>
                    </a14:imgEffect>
                    <a14:imgEffect>
                      <a14:saturation sat="2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2200" y="2320854"/>
            <a:ext cx="4875213" cy="339898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5" name="Google Shape;240;p19">
            <a:extLst>
              <a:ext uri="{FF2B5EF4-FFF2-40B4-BE49-F238E27FC236}">
                <a16:creationId xmlns:a16="http://schemas.microsoft.com/office/drawing/2014/main" id="{B7CC46FC-7FB3-8643-986B-7291455D3E73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5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D41626-643F-8F4B-BB08-86011EE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1D19-30E0-CE4C-8434-9C2CCB168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Keyword values</a:t>
            </a:r>
          </a:p>
          <a:p>
            <a:pPr lvl="1"/>
            <a:r>
              <a:rPr lang="en-US" sz="2400" dirty="0"/>
              <a:t>float: left;</a:t>
            </a:r>
          </a:p>
          <a:p>
            <a:pPr lvl="1"/>
            <a:r>
              <a:rPr lang="en-US" sz="2400" dirty="0"/>
              <a:t>float: right;</a:t>
            </a:r>
          </a:p>
          <a:p>
            <a:pPr lvl="1"/>
            <a:r>
              <a:rPr lang="en-US" sz="2400" dirty="0"/>
              <a:t>float: none;</a:t>
            </a:r>
          </a:p>
          <a:p>
            <a:pPr lvl="1"/>
            <a:r>
              <a:rPr lang="en-US" sz="2400" dirty="0"/>
              <a:t>float: inherit;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B3507-7485-D343-80A1-1508ABCD1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68090" y="2249486"/>
            <a:ext cx="5979323" cy="29896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Google Shape;240;p19">
            <a:extLst>
              <a:ext uri="{FF2B5EF4-FFF2-40B4-BE49-F238E27FC236}">
                <a16:creationId xmlns:a16="http://schemas.microsoft.com/office/drawing/2014/main" id="{C297210C-3F56-6E4B-9ACC-80EC217E573A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2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{61696D2A-433A-FF46-83F1-2424F5C11F39}tf10001122</Template>
  <TotalTime>2419</TotalTime>
  <Words>270</Words>
  <Application>Microsoft Macintosh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Trebuchet MS</vt:lpstr>
      <vt:lpstr>Tw Cen MT</vt:lpstr>
      <vt:lpstr>Questrial</vt:lpstr>
      <vt:lpstr>Calibri</vt:lpstr>
      <vt:lpstr>Circuit</vt:lpstr>
      <vt:lpstr>Intermediate CSS3 </vt:lpstr>
      <vt:lpstr>Objectives</vt:lpstr>
      <vt:lpstr>Text and fonts</vt:lpstr>
      <vt:lpstr>Manipulating Text And Font</vt:lpstr>
      <vt:lpstr>Google fonts</vt:lpstr>
      <vt:lpstr>Manipulating text and fonts (cont’d)</vt:lpstr>
      <vt:lpstr>The Box model</vt:lpstr>
      <vt:lpstr>Float property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 </dc:title>
  <cp:lastModifiedBy>Nabeel Siddiqui</cp:lastModifiedBy>
  <cp:revision>144</cp:revision>
  <dcterms:modified xsi:type="dcterms:W3CDTF">2018-09-12T01:46:15Z</dcterms:modified>
</cp:coreProperties>
</file>