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836" r:id="rId1"/>
  </p:sldMasterIdLst>
  <p:notesMasterIdLst>
    <p:notesMasterId r:id="rId13"/>
  </p:notesMasterIdLst>
  <p:sldIdLst>
    <p:sldId id="277" r:id="rId2"/>
    <p:sldId id="285" r:id="rId3"/>
    <p:sldId id="288" r:id="rId4"/>
    <p:sldId id="289" r:id="rId5"/>
    <p:sldId id="290" r:id="rId6"/>
    <p:sldId id="302" r:id="rId7"/>
    <p:sldId id="292" r:id="rId8"/>
    <p:sldId id="294" r:id="rId9"/>
    <p:sldId id="295" r:id="rId10"/>
    <p:sldId id="303" r:id="rId11"/>
    <p:sldId id="293" r:id="rId12"/>
  </p:sldIdLst>
  <p:sldSz cx="12192000" cy="6858000"/>
  <p:notesSz cx="6858000" cy="9144000"/>
  <p:embeddedFontLst>
    <p:embeddedFont>
      <p:font typeface="Questrial" panose="02000000000000000000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/>
    <p:restoredTop sz="85370"/>
  </p:normalViewPr>
  <p:slideViewPr>
    <p:cSldViewPr snapToGrid="0" snapToObjects="1">
      <p:cViewPr varScale="1">
        <p:scale>
          <a:sx n="70" d="100"/>
          <a:sy n="70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55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14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22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Questrial"/>
              </a:rPr>
              <a:t>advanced CSS3	</a:t>
            </a:r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>
                <a:sym typeface="Questrial"/>
              </a:rPr>
              <a:t>Flexbox &amp; css3 grid</a:t>
            </a:r>
          </a:p>
        </p:txBody>
      </p:sp>
      <p:sp>
        <p:nvSpPr>
          <p:cNvPr id="240" name="Google Shape;240;p19"/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2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9557-6DF8-1845-9281-77572EA8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6A35-6B66-A848-A294-80912C43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fractionals</a:t>
            </a:r>
            <a:endParaRPr lang="en-US" dirty="0"/>
          </a:p>
          <a:p>
            <a:r>
              <a:rPr lang="en-US" dirty="0"/>
              <a:t>grid-auto-rows: &lt;value&gt;;</a:t>
            </a:r>
          </a:p>
          <a:p>
            <a:r>
              <a:rPr lang="en-US" dirty="0"/>
              <a:t>grid-auto-rows: minmax(&lt;value&gt;, auto);</a:t>
            </a:r>
          </a:p>
          <a:p>
            <a:endParaRPr lang="en-US" dirty="0"/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662DD-4DF5-BA4B-AFE0-8650F4FC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49486"/>
            <a:ext cx="5899468" cy="3521621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19381-4B60-B746-8713-D8C864B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A14DE7-34DD-8147-9CE4-D13CEEDC8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954" y="2249486"/>
            <a:ext cx="4878389" cy="3541714"/>
          </a:xfrm>
        </p:spPr>
        <p:txBody>
          <a:bodyPr/>
          <a:lstStyle/>
          <a:p>
            <a:r>
              <a:rPr lang="en-US" dirty="0"/>
              <a:t>justify-items: start | center | end;</a:t>
            </a:r>
          </a:p>
          <a:p>
            <a:r>
              <a:rPr lang="en-US" dirty="0"/>
              <a:t>align-items: start | center | end;</a:t>
            </a:r>
          </a:p>
          <a:p>
            <a:r>
              <a:rPr lang="en-US" dirty="0"/>
              <a:t>justify-self: start | center | end;</a:t>
            </a:r>
          </a:p>
          <a:p>
            <a:r>
              <a:rPr lang="en-US" dirty="0"/>
              <a:t>align-self: start | center | end;</a:t>
            </a:r>
          </a:p>
          <a:p>
            <a:r>
              <a:rPr lang="en-US" dirty="0"/>
              <a:t>grid-</a:t>
            </a:r>
            <a:r>
              <a:rPr lang="en-US" dirty="0" err="1"/>
              <a:t>colum</a:t>
            </a:r>
            <a:endParaRPr lang="en-US" dirty="0"/>
          </a:p>
          <a:p>
            <a:r>
              <a:rPr lang="en-US" dirty="0"/>
              <a:t>grid-row</a:t>
            </a:r>
          </a:p>
        </p:txBody>
      </p:sp>
    </p:spTree>
    <p:extLst>
      <p:ext uri="{BB962C8B-B14F-4D97-AF65-F5344CB8AC3E}">
        <p14:creationId xmlns:p14="http://schemas.microsoft.com/office/powerpoint/2010/main" val="28307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7454-FFD1-ED4C-B6EF-B9B96EBE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6591-A358-094C-AA9C-48257989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CSS3 layout mode that provides an easy and clean way to arrange items within a container</a:t>
            </a:r>
          </a:p>
          <a:p>
            <a:pPr lvl="1"/>
            <a:r>
              <a:rPr lang="en-US" dirty="0"/>
              <a:t>NO FLOATS!</a:t>
            </a:r>
          </a:p>
          <a:p>
            <a:pPr lvl="1"/>
            <a:r>
              <a:rPr lang="en-US" dirty="0"/>
              <a:t>Responsive and mobile friendly</a:t>
            </a:r>
          </a:p>
          <a:p>
            <a:pPr lvl="1"/>
            <a:r>
              <a:rPr lang="en-US" dirty="0"/>
              <a:t>Positioning child elements is MUCH easier</a:t>
            </a:r>
          </a:p>
          <a:p>
            <a:pPr lvl="1"/>
            <a:r>
              <a:rPr lang="en-US" dirty="0"/>
              <a:t>Flex container’s margins do not collapse with the margins of its contents</a:t>
            </a:r>
          </a:p>
          <a:p>
            <a:pPr lvl="1"/>
            <a:r>
              <a:rPr lang="en-US" dirty="0"/>
              <a:t>Order of elements can easily be changed without editing the source HTML</a:t>
            </a:r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19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3DD6-F8D3-4343-8B99-5D8B14D5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box model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8776-A969-1A46-A070-45221BE5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alter item width and height to best fit in its containers available free space</a:t>
            </a:r>
          </a:p>
          <a:p>
            <a:r>
              <a:rPr lang="en-US" dirty="0"/>
              <a:t>Flexbox is direction agnostic</a:t>
            </a:r>
          </a:p>
          <a:p>
            <a:r>
              <a:rPr lang="en-US" dirty="0"/>
              <a:t>Built for small-scale layouts while the ”Grid” specification is for more large scale</a:t>
            </a:r>
          </a:p>
          <a:p>
            <a:endParaRPr lang="en-US" dirty="0"/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30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033B-E1CF-D44A-9021-4A2E0BC1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flexbox looks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AAE91-B39A-6247-8934-454A8A6C4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545" y="2097088"/>
            <a:ext cx="8185733" cy="4328864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9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FBE8-531E-7044-9C35-E4F24CBF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067795"/>
          </a:xfrm>
        </p:spPr>
        <p:txBody>
          <a:bodyPr/>
          <a:lstStyle/>
          <a:p>
            <a:r>
              <a:rPr lang="en-US" dirty="0"/>
              <a:t>Flex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64EE-3F70-C641-BF8A-9FB6383EF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965960"/>
            <a:ext cx="5305107" cy="4612392"/>
          </a:xfrm>
        </p:spPr>
        <p:txBody>
          <a:bodyPr/>
          <a:lstStyle/>
          <a:p>
            <a:r>
              <a:rPr lang="en-US" sz="2000" dirty="0"/>
              <a:t>display: flex | inline-flex;</a:t>
            </a:r>
          </a:p>
          <a:p>
            <a:r>
              <a:rPr lang="en-US" sz="2000" dirty="0"/>
              <a:t>Flex-direction: row | column;</a:t>
            </a:r>
          </a:p>
          <a:p>
            <a:r>
              <a:rPr lang="en-US" sz="2000" dirty="0"/>
              <a:t>Flex-wrap: wrap | </a:t>
            </a:r>
            <a:r>
              <a:rPr lang="en-US" sz="2000" dirty="0" err="1"/>
              <a:t>nowrap</a:t>
            </a:r>
            <a:r>
              <a:rPr lang="en-US" sz="2000" dirty="0"/>
              <a:t> | </a:t>
            </a:r>
            <a:r>
              <a:rPr lang="en-US" sz="2000" dirty="0" err="1"/>
              <a:t>wrapreverse</a:t>
            </a:r>
            <a:r>
              <a:rPr lang="en-US" sz="2000" dirty="0"/>
              <a:t>;</a:t>
            </a:r>
          </a:p>
          <a:p>
            <a:r>
              <a:rPr lang="en-US" sz="2000" dirty="0"/>
              <a:t>Flex-basis: &lt;length&gt;;</a:t>
            </a:r>
          </a:p>
          <a:p>
            <a:r>
              <a:rPr lang="en-US" sz="2000" dirty="0"/>
              <a:t>Justify-content: flex-start | flex-end | center;</a:t>
            </a:r>
          </a:p>
          <a:p>
            <a:r>
              <a:rPr lang="en-US" sz="2000" dirty="0"/>
              <a:t>Align-self: flex-start | flex-end | center;</a:t>
            </a:r>
          </a:p>
          <a:p>
            <a:r>
              <a:rPr lang="en-US" sz="2000" dirty="0"/>
              <a:t>Align-items: flex-start | flex-end | center;</a:t>
            </a:r>
          </a:p>
          <a:p>
            <a:r>
              <a:rPr lang="en-US" sz="2000" dirty="0"/>
              <a:t>Alight-content: flex-start | flex-end | center;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691A9-F1FA-1B41-9884-EA8C61CA8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9880" y="1965960"/>
            <a:ext cx="4387531" cy="4612392"/>
          </a:xfrm>
        </p:spPr>
        <p:txBody>
          <a:bodyPr>
            <a:normAutofit/>
          </a:bodyPr>
          <a:lstStyle/>
          <a:p>
            <a:r>
              <a:rPr lang="en-US" sz="2000" dirty="0"/>
              <a:t>Flex-grow: &lt;number&gt;;</a:t>
            </a:r>
          </a:p>
          <a:p>
            <a:r>
              <a:rPr lang="en-US" sz="2000" dirty="0"/>
              <a:t>Flex-shrink: &lt;number&gt;;</a:t>
            </a:r>
          </a:p>
          <a:p>
            <a:r>
              <a:rPr lang="en-US" sz="2000" dirty="0"/>
              <a:t>Flex: &lt;integer&gt;;</a:t>
            </a:r>
          </a:p>
          <a:p>
            <a:r>
              <a:rPr lang="en-US" sz="2000" dirty="0"/>
              <a:t>Order: &lt;integer&gt;;</a:t>
            </a:r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1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79A7-083C-264E-A116-CD5445C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Inline-flex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D61F-9034-A547-9C4B-0E0BE0B2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short summary/explanation of inline-flex</a:t>
            </a:r>
          </a:p>
          <a:p>
            <a:r>
              <a:rPr lang="en-US" dirty="0"/>
              <a:t>Create a simple application that utilizes *display: inline-flex;*</a:t>
            </a:r>
          </a:p>
        </p:txBody>
      </p:sp>
    </p:spTree>
    <p:extLst>
      <p:ext uri="{BB962C8B-B14F-4D97-AF65-F5344CB8AC3E}">
        <p14:creationId xmlns:p14="http://schemas.microsoft.com/office/powerpoint/2010/main" val="15142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877365-B5AA-8F44-96A8-58439B17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40" y="744830"/>
            <a:ext cx="6502400" cy="543626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094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7E90-1A48-1A48-B92F-A5AED4E1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FDFA-D3B4-3F4B-A1A8-1AE344B8E0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Allows us to create two-dimensional layouts on a web-application and align items in BOTH columns and rows</a:t>
            </a:r>
          </a:p>
          <a:p>
            <a:r>
              <a:rPr lang="en-US" dirty="0"/>
              <a:t>All browsers now support CSS Grid functionality as of March 2017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9450C9-FC6B-AF48-8949-F330164EAC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392" y="1790309"/>
            <a:ext cx="5458168" cy="40008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325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9557-6DF8-1845-9281-77572EA8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6A35-6B66-A848-A294-80912C43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grid;</a:t>
            </a:r>
          </a:p>
          <a:p>
            <a:r>
              <a:rPr lang="en-US" dirty="0"/>
              <a:t>grid-template-columns: &lt;value&gt;;</a:t>
            </a:r>
          </a:p>
          <a:p>
            <a:r>
              <a:rPr lang="en-US" dirty="0"/>
              <a:t>grid-column-gap: &lt;value&gt;;</a:t>
            </a:r>
          </a:p>
          <a:p>
            <a:r>
              <a:rPr lang="en-US" dirty="0"/>
              <a:t>grid-row-gap: &lt;value&gt;;</a:t>
            </a:r>
          </a:p>
          <a:p>
            <a:r>
              <a:rPr lang="en-US" dirty="0"/>
              <a:t>grid-gap: &lt;value&gt;;</a:t>
            </a:r>
          </a:p>
          <a:p>
            <a:endParaRPr lang="en-US" dirty="0"/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2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{61696D2A-433A-FF46-83F1-2424F5C11F39}tf10001122</Template>
  <TotalTime>3079</TotalTime>
  <Words>370</Words>
  <Application>Microsoft Macintosh PowerPoint</Application>
  <PresentationFormat>Widescreen</PresentationFormat>
  <Paragraphs>61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Trebuchet MS</vt:lpstr>
      <vt:lpstr>Tw Cen MT</vt:lpstr>
      <vt:lpstr>Questrial</vt:lpstr>
      <vt:lpstr>Calibri</vt:lpstr>
      <vt:lpstr>Arial</vt:lpstr>
      <vt:lpstr>Circuit</vt:lpstr>
      <vt:lpstr>advanced CSS3 </vt:lpstr>
      <vt:lpstr>What is flexbox? </vt:lpstr>
      <vt:lpstr>Flexible box model concept</vt:lpstr>
      <vt:lpstr>How flexbox looks </vt:lpstr>
      <vt:lpstr>Flex properties</vt:lpstr>
      <vt:lpstr>Homework – Inline-flex </vt:lpstr>
      <vt:lpstr>PowerPoint Presentation</vt:lpstr>
      <vt:lpstr>Css grid</vt:lpstr>
      <vt:lpstr>Basic CSS grid</vt:lpstr>
      <vt:lpstr>Intermediate CSS grid</vt:lpstr>
      <vt:lpstr>Advanced css grid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 </dc:title>
  <cp:lastModifiedBy>Nabeel Siddiqui</cp:lastModifiedBy>
  <cp:revision>161</cp:revision>
  <dcterms:modified xsi:type="dcterms:W3CDTF">2018-09-16T02:26:28Z</dcterms:modified>
</cp:coreProperties>
</file>