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B6ACD2-F6C8-4AD5-A305-BA5738420F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B76581-C11D-4A85-B1DE-AF34C5AFB6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039F72-1824-47F7-A598-0E58B4BD6D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54605-EDDB-46A6-92C0-E4C25F9F55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5595D8-2360-4879-8872-06CDA14426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2BE14F-9C5D-4E24-BF1B-A1E9E20284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191537-8C14-4BC6-B477-82EABF44EE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77CF7F-FB33-471A-A44C-C739E430DA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DC95BE-028F-4D0B-B061-4EF2A5E372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388255-DEC8-453D-BAD6-C0A8B8907D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5550B8-AE33-418C-B4BC-92F0C6D1E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148632-1C4F-46B5-866C-6AE35283D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28FC00-98D9-4FD1-8A77-B3F1B189D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2F0F29-7A93-4043-A03B-8CA5E5B60D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B5881E-16DE-40B6-BB8B-3A2B878774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00B78-136B-4D84-8A59-071FF5A50A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9DD9E9-A424-4E48-A0E8-40A29F9979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CC14C-FEAF-4D8C-A78F-AFD799027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01228-7837-4E03-B631-E7E35BD20D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C0B6F-D21A-43B0-B05F-58B53376F3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94B23-D147-495A-BB96-274A48206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D1BC5B-0178-429B-81E3-BA73B32E0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FADA5-3AFF-4A82-8075-40D9A737D4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F45DC-5238-4FF8-8A9D-C30C90C5D7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848664-2A52-4960-89C7-A5FA49878A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18372D-9DD4-45F1-A110-FBAEFA4A492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5454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fr-FR" sz="6000" spc="-1" strike="noStrike">
                <a:solidFill>
                  <a:srgbClr val="000000"/>
                </a:solidFill>
                <a:latin typeface="Calibri Light"/>
              </a:rPr>
              <a:t>TAXI APP         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-278280" y="309708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</a:rPr>
              <a:t>Analysis  &amp;  Requirements               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TextBox 3"/>
          <p:cNvSpPr/>
          <p:nvPr/>
        </p:nvSpPr>
        <p:spPr>
          <a:xfrm>
            <a:off x="6894360" y="1517400"/>
            <a:ext cx="4511160" cy="4408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6289560" y="726840"/>
            <a:ext cx="5273280" cy="5296320"/>
          </a:xfrm>
          <a:prstGeom prst="rect">
            <a:avLst/>
          </a:prstGeom>
          <a:ln w="0">
            <a:noFill/>
          </a:ln>
          <a:effectLst>
            <a:outerShdw dist="37674" dir="8100000" blurRad="507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838080" y="423360"/>
            <a:ext cx="10515240" cy="575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5. Usability: The software should be easy to use for both drivers and passengers, with intuitive interfaces and clear instructions.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6. Compatibility: The software should be compatible with different devices, operating systems, and browsers to ensure a seamless user experience.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7. Accessibility: The software should be accessible to users with disabilities, with features such as screen readers and keyboard shortcuts.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8. Maintainability: The software should be easy to maintain and update, with clear documentation and well-structured code.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9. Cost-effectiveness: The software should be cost-effective to develop, deploy, and maintain, with efficient use of resources and minimal overheads.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1173240" y="0"/>
            <a:ext cx="9325080" cy="686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4" descr=""/>
          <p:cNvPicPr/>
          <p:nvPr/>
        </p:nvPicPr>
        <p:blipFill>
          <a:blip r:embed="rId1"/>
          <a:stretch/>
        </p:blipFill>
        <p:spPr>
          <a:xfrm>
            <a:off x="822600" y="205560"/>
            <a:ext cx="10389600" cy="64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        </a:t>
            </a: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821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To build a software that helps taxi drivers locate passengers, the following analysis can be made: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1. Market Research: Conducting market research to identify the demand for such a software, the competition in the market, and the target audience.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2. User Needs Analysis: Identifying the needs and pain points of both the driver and the passenger to develop features that cater to their requirements.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3. Technical Feasibility: Analyzing the technical feasibility of integrating GPS, real-time updates, secure payment gateway, and other features into the software.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4. Design and Development: Designing and developing the software with a user-friendly interface, notification system, analytics capabilities, localization support, and data privacy compliance.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8806320" y="719640"/>
            <a:ext cx="3142440" cy="541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656640" y="507960"/>
            <a:ext cx="7640280" cy="542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5. Testing and Quality Assurance: Testing the software to ensure it functions smoothly, is free from bugs, and meets quality standards.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6. Launch and Deployment: Launching the software in the market and deploying it on various devices and operating systems.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7. Maintenance and Upgrades: Providing regular maintenance and upgrades to ensure the software remains up-to-date and relevant to user needs.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tretch/>
        </p:blipFill>
        <p:spPr>
          <a:xfrm>
            <a:off x="8562960" y="650160"/>
            <a:ext cx="3241800" cy="555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560" y="2332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buNone/>
            </a:pPr>
            <a:r>
              <a:rPr b="1" lang="en-US" sz="5400" spc="-1" strike="noStrike">
                <a:solidFill>
                  <a:srgbClr val="000000"/>
                </a:solidFill>
                <a:highlight>
                  <a:srgbClr val="ff0000"/>
                </a:highlight>
                <a:latin typeface="Calibri"/>
              </a:rPr>
              <a:t>REQUIREMENTS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fr-FR" sz="4400" spc="-1" strike="noStrike">
                <a:solidFill>
                  <a:srgbClr val="3b3838"/>
                </a:solidFill>
                <a:latin typeface="Calibri Light"/>
              </a:rPr>
              <a:t>REQUIREMENTS</a:t>
            </a:r>
            <a:r>
              <a:rPr b="0" lang="fr-FR" sz="4400" spc="-1" strike="noStrike">
                <a:solidFill>
                  <a:srgbClr val="8faadc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314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FUNCTIONAL REQUIREMENTS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fr-FR" sz="2800" spc="-1" strike="noStrike">
                <a:solidFill>
                  <a:srgbClr val="000000"/>
                </a:solidFill>
                <a:latin typeface="Calibri"/>
              </a:rPr>
              <a:t>NON FUNCTIONAL REQUIREMENTS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8007120" y="855000"/>
            <a:ext cx="2696760" cy="532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FUNTIONAL REQUIREMENTS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1. GPS Integration: The software should be able to integrate with the GPS system to provide real-time location updates of both the driver and the passenger.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2. User Registration: The software should allow users to register and create profiles, including their contact information and payment details.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3. Booking System: The software should provide a booking system that allows passengers to request a ride, and drivers to accept or decline the request.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4. Notification System: The software should have a notification system that sends alerts to both the driver and the passenger about the booking status, location, and estimated time of arrival.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681120" y="290160"/>
            <a:ext cx="10515240" cy="631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5. Payment Gateway: The software should have a secure payment gateway that allows passengers to pay for their ride through various modes of payment.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6. Analytics Capabilities: The software should have analytics capabilities that allow administrators to track user behavior, booking patterns, and other metrics.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7. Localization Support: The software should support localization features such as language translation, currency conversion, and cultural norms.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8. Data Privacy Compliance: The software should comply with data privacy regulations such as GDPR and CCPA to ensure user data is protected.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9. Customer Support: The software should have a customer support system that allows users to report issues, provide feedback, and seek assistance.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fr-FR" sz="4400" spc="-1" strike="noStrike">
                <a:solidFill>
                  <a:srgbClr val="000000"/>
                </a:solidFill>
                <a:latin typeface="Calibri Light"/>
              </a:rPr>
              <a:t>NON FUNCTIONAL REQUIREMENTS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7507080" cy="48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1. Performance: The software should have fast response times and be able to handle a large number of users and requests simultaneously.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2. Security: The software should have robust security measures in place to protect user data and prevent unauthorized access.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3. Reliability: The software should be reliable and available 24/7 to ensure passengers can always find a ride when they need it.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4. Scalability: The software should be scalable to accommodate future growth and increasing demand.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4" descr=""/>
          <p:cNvPicPr/>
          <p:nvPr/>
        </p:nvPicPr>
        <p:blipFill>
          <a:blip r:embed="rId1"/>
          <a:stretch/>
        </p:blipFill>
        <p:spPr>
          <a:xfrm>
            <a:off x="8345880" y="1457640"/>
            <a:ext cx="370476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2023-04-15T05:22:13Z</dcterms:created>
  <dc:creator>hn KKennedy</dc:creator>
  <dc:description/>
  <dc:language>en-US</dc:language>
  <cp:lastModifiedBy/>
  <dcterms:modified xsi:type="dcterms:W3CDTF">2023-04-15T07:42:19Z</dcterms:modified>
  <cp:revision>3</cp:revision>
  <dc:subject/>
  <dc:title>TAXI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11</vt:r8>
  </property>
</Properties>
</file>