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59" r:id="rId6"/>
    <p:sldId id="258" r:id="rId7"/>
    <p:sldId id="260" r:id="rId8"/>
    <p:sldId id="267" r:id="rId9"/>
    <p:sldId id="261" r:id="rId10"/>
    <p:sldId id="271" r:id="rId11"/>
    <p:sldId id="272" r:id="rId12"/>
    <p:sldId id="273" r:id="rId13"/>
    <p:sldId id="262" r:id="rId14"/>
    <p:sldId id="270" r:id="rId15"/>
    <p:sldId id="26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5309-A27E-EA8C-B815-2AC51A583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24F9A-D3E1-7BD2-C407-A9100E09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97CE-9B09-B337-DE6E-A3A69E4B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041D-E6DA-B556-32FB-65CC292A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FED9-B4B9-B001-97AB-D6D7DBE3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2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2B7-D780-70B4-D95F-83A39874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1EAE2-2F1C-5D87-0A35-BCF9F5CAE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C20D-7655-5B6D-4471-CC999A4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CAEC-BCD2-57CA-5515-964831CC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DDA75-06DC-BEAE-37DA-886242D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CD08A-1C8C-978B-1CEC-E7800A9F6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7D712-2843-8739-9A52-AA3F5BE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763B-0715-7233-7924-650AFBBC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BAFB-BDCD-68D9-ADDD-A8803BA2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8E4E-94EA-C474-A04B-83482A79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7852-706F-8F12-CB90-DDD6C915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3E17-17D4-8178-EC6B-CD77C11F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E7A3-9F29-89D5-4045-1D2D36CB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67F3-F2E8-B32D-46FC-85BD7F05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97B84-505D-D49F-E99C-00A9B1E8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28B5-F3B2-841F-C90D-4A824CF5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620B2-A054-2CCF-C2F6-72CDCAFE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4F41-4C02-C00B-FEDE-F519D852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E97CC-1F30-F12A-8716-07B25450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F41D-6647-B4E5-19E0-2BDB9613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107C-CB28-3C7B-F806-EA4E3443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5026-B78E-D7AB-8D7C-0113044B1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DB45A-28F7-8B79-51B1-DAF397105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BC6BE-39C4-D0A2-9598-1E410F09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E9FC-D754-B240-3123-035F33F0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A7B2-C1A8-7480-8721-FA17C9F2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633-FDCF-EC68-CC12-5987777F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4C88-2304-DFE9-8127-7A820A43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2E6D6-1B76-AE04-4273-E97C2D8D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9430B-E8C2-F2A5-50D2-D297AC1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51CAB-B8C8-FA91-A5D9-E396521E0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CF041-9ADD-4C9A-1948-B18B332D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7FB7-5636-4C19-5798-8E73BC41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8EABE-FD4F-B346-FBE1-DF3C3678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2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4417-7FBC-6991-807E-CF88EA12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91A64-F5AC-917B-00C5-A266981E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66A4A-524C-65F1-D5E2-F50C54B5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E6218-CA25-7DF7-132C-5C71960B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FD684-A673-4DD2-00EB-B92D333E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508E-B675-31B4-2120-003358EA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17530-5A89-ADFD-6AFF-124973EE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743A-9D54-6043-31AF-BC95BEE1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D1BC-8584-65F3-2501-4D9620AF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1C333-62C2-9B80-0BC3-F5B9C988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56910-CF8B-EEEA-C6B7-532E2938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E71D-8855-CD82-850A-4CB6FEE2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14A5C-E285-8647-D6FB-9A0D3E09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CDF3-C62F-1F3D-DEF9-9A30418D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79E86-797D-5B4C-3EF6-061A64ED6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437EF-908A-A7CD-4A2C-87334A51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6FB8-F204-FF23-419C-C07D348F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D252-974E-6F88-B66C-B3434180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8777-5B39-4B5C-5A0A-EEC2810A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C3582-6438-142D-0848-8D2A558C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B8162-83A9-BCF4-7E6C-AD541449B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A7E1-3C55-AB66-FBB8-B44796FC4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802E-6A17-8346-BD1E-DB5386ADD5A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5EEF-586E-DE86-2B80-AA5F3149B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BD40-364F-3BA7-FDDB-825857FFE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EFCC-358B-DE4D-851B-8BBB94F5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6715416-DAC1-7430-82D2-22FF144D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04" y="744046"/>
            <a:ext cx="6201229" cy="2290157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chemeClr val="accent4"/>
                </a:solidFill>
              </a:rPr>
              <a:t>ANALYSIS </a:t>
            </a:r>
            <a:br>
              <a:rPr lang="fr-FR" sz="7200" b="1" dirty="0">
                <a:solidFill>
                  <a:schemeClr val="accent4"/>
                </a:solidFill>
              </a:rPr>
            </a:br>
            <a:r>
              <a:rPr lang="fr-FR" sz="7200" b="1" dirty="0">
                <a:solidFill>
                  <a:schemeClr val="accent4"/>
                </a:solidFill>
              </a:rPr>
              <a:t>OF</a:t>
            </a:r>
            <a:endParaRPr lang="en-US" sz="7200" b="1" dirty="0">
              <a:solidFill>
                <a:schemeClr val="accent4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83E511-65C4-62AB-9B9B-FC4FC22671A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8" y="3116262"/>
            <a:ext cx="7112000" cy="2454275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7ABC9E6-C5C3-7C0C-DA97-DC1443D55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38" y="469541"/>
            <a:ext cx="3374571" cy="541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A572E3-E18A-FA5A-4837-E8E718AE744F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060A1-E631-029C-4D9B-FAEA458B09AC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6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0910-7DC7-1B45-A5F2-460026B5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fr-FR" b="1" dirty="0"/>
              <a:t>Sequence diagram of Log In Use Case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B5F29F-186C-20EA-44A7-41A9F732A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36095"/>
            <a:ext cx="9906000" cy="51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6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A694-A830-6248-4478-D671F4C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90" y="111126"/>
            <a:ext cx="10515600" cy="1013732"/>
          </a:xfrm>
        </p:spPr>
        <p:txBody>
          <a:bodyPr/>
          <a:lstStyle/>
          <a:p>
            <a:r>
              <a:rPr lang="fr-FR" b="1" dirty="0"/>
              <a:t>Sequence diagram of Booking Use case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A5F70C-AAD6-DA14-7CFD-55C9A3F4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506124"/>
            <a:ext cx="9966476" cy="50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0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F1B3-3A24-3417-7202-C118DE7A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7" y="1"/>
            <a:ext cx="10515600" cy="97971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Sequence diagram of Customer service Use Case</a:t>
            </a:r>
            <a:endParaRPr lang="en-US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76CA21F-CBD1-D893-EE59-B772A3F7C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6" y="1269865"/>
            <a:ext cx="9821332" cy="54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1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B33B-7509-360F-E923-AD261C5B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96" y="1452562"/>
            <a:ext cx="10515600" cy="3952875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FF0000"/>
                </a:solidFill>
              </a:rPr>
              <a:t>DATA FLOW DIAGRAM</a:t>
            </a:r>
            <a:r>
              <a:rPr lang="fr-FR" sz="6000" dirty="0">
                <a:solidFill>
                  <a:srgbClr val="FF0000"/>
                </a:solidFill>
              </a:rPr>
              <a:t> 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8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734B269-D2E6-5788-DCB7-DDF83FCAD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1" y="107440"/>
            <a:ext cx="11260667" cy="64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0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7E7F-81A3-0AE0-54C4-E92BEEA9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4649"/>
            <a:ext cx="10515600" cy="3747256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FF0000"/>
                </a:solidFill>
              </a:rPr>
              <a:t>CLASS DIAGRAM 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9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5928913-0C25-C4E6-87B4-AD0BAFC5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48" y="127000"/>
            <a:ext cx="9881809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6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7F76876-AA61-DED6-9B8B-83A5C2E9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1" y="719666"/>
            <a:ext cx="10009220" cy="58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05BA-923B-538F-77C9-042F3827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610936"/>
            <a:ext cx="10515600" cy="3323922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FF0000"/>
                </a:solidFill>
              </a:rPr>
              <a:t>USER INTERFACE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6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4C963F3-0BE2-C4E0-F4F4-43393D42D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1" y="367132"/>
            <a:ext cx="10688277" cy="61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7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B602286-2D05-E582-85F8-BCCF6B29D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8" y="235857"/>
            <a:ext cx="11442094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6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9EC1-C454-72C0-D6AB-369BB7C1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61" y="1354667"/>
            <a:ext cx="10515600" cy="3495523"/>
          </a:xfrm>
        </p:spPr>
        <p:txBody>
          <a:bodyPr/>
          <a:lstStyle/>
          <a:p>
            <a:r>
              <a:rPr lang="fr-FR" sz="6000" b="1" dirty="0">
                <a:solidFill>
                  <a:srgbClr val="FF0000"/>
                </a:solidFill>
              </a:rPr>
              <a:t>USE CASE DIAGRAM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1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5717B1C2-73DE-ABBE-DF71-5AAC6924C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7" y="272142"/>
            <a:ext cx="10293047" cy="61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3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1F6D-6771-FF16-975E-24FC641A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2128194"/>
            <a:ext cx="10515600" cy="2601611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FF0000"/>
                </a:solidFill>
              </a:rPr>
              <a:t>ACTIVITY DIAGRAM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0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6FFAF00-24C5-AC6F-2426-8C537CD8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8" y="133048"/>
            <a:ext cx="11200191" cy="64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5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F7F4-51DD-1436-5479-455B5DC6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697"/>
            <a:ext cx="10515600" cy="3063875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FF0000"/>
                </a:solidFill>
              </a:rPr>
              <a:t>SEQUENCE DIAGRAM</a:t>
            </a:r>
            <a:r>
              <a:rPr lang="fr-FR" sz="6000" dirty="0">
                <a:solidFill>
                  <a:srgbClr val="FF0000"/>
                </a:solidFill>
              </a:rPr>
              <a:t> 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2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ANALYSIS  OF</vt:lpstr>
      <vt:lpstr>USER INTERFACE</vt:lpstr>
      <vt:lpstr>PowerPoint Presentation</vt:lpstr>
      <vt:lpstr>PowerPoint Presentation</vt:lpstr>
      <vt:lpstr>USE CASE DIAGRAM </vt:lpstr>
      <vt:lpstr>PowerPoint Presentation</vt:lpstr>
      <vt:lpstr>ACTIVITY DIAGRAM</vt:lpstr>
      <vt:lpstr>PowerPoint Presentation</vt:lpstr>
      <vt:lpstr>SEQUENCE DIAGRAM </vt:lpstr>
      <vt:lpstr>Sequence diagram of Log In Use Case</vt:lpstr>
      <vt:lpstr>Sequence diagram of Booking Use case</vt:lpstr>
      <vt:lpstr>Sequence diagram of Customer service Use Case</vt:lpstr>
      <vt:lpstr>DATA FLOW DIAGRAM </vt:lpstr>
      <vt:lpstr>PowerPoint Presentation</vt:lpstr>
      <vt:lpstr>CLASS DIAGRAM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 KKennedy</dc:creator>
  <cp:lastModifiedBy>hn KKennedy</cp:lastModifiedBy>
  <cp:revision>2</cp:revision>
  <dcterms:created xsi:type="dcterms:W3CDTF">2023-05-12T19:50:18Z</dcterms:created>
  <dcterms:modified xsi:type="dcterms:W3CDTF">2023-05-12T21:05:52Z</dcterms:modified>
</cp:coreProperties>
</file>