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59508-B55D-7001-E205-A357005ED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B710E-DA64-F714-E694-7BC97EA24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995FA-29A8-7CC2-A7D0-9A73708E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B405-D663-8B4C-9D7E-0A0E4DAF480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AD8DE-E205-A15C-576D-3408EAF1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57ED6-EBB5-05F5-1F7F-24DCAC99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210D-4531-3F45-AA02-629CB50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0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9B36-6EB8-7037-1A7C-DC7BAB75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D5C76-8628-E868-932B-0E3329E73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A4A-ED19-27ED-425A-06ACEE3A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B405-D663-8B4C-9D7E-0A0E4DAF480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F75D3-22FF-F495-882D-A08C70D1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6AC27-27B8-545C-CA3C-FB7F5EF8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210D-4531-3F45-AA02-629CB50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8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BE5102-C474-83C4-2638-6F56E994B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6619A-2BE8-6981-7223-964E58F0C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3894B-8E7C-8A7B-60CC-1AFCDE2A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B405-D663-8B4C-9D7E-0A0E4DAF480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B23D2-FB5D-B7D7-42F2-499094E3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F0A70-6817-82D6-1FC5-B43E638F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210D-4531-3F45-AA02-629CB50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AEC0-3AD8-4715-E5AF-01F53754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92CDC-FD48-9E35-BCA6-0C47766B7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D556D-B810-7366-7E4C-F099BB03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B405-D663-8B4C-9D7E-0A0E4DAF480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FD59C-4285-7F0C-CC66-19823A67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04EED-625F-4E49-DF06-02217223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210D-4531-3F45-AA02-629CB50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2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2246-7F10-8741-C84C-BB903CE7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8AA17-AF5A-FFF9-3516-BE59CBB7D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D1EC-878C-8988-C559-241054B4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B405-D663-8B4C-9D7E-0A0E4DAF480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D5EC1-7DD8-DEF0-A77C-DD559E42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F663C-4FA2-0785-95D9-D69A414C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210D-4531-3F45-AA02-629CB50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8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B96E-1B0F-8B2C-B859-C76BFC9C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87CD-AFF9-EB42-FEF2-108A84BD0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1C25D-034D-5039-772F-51FBCDFEC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6046A-6BB8-4AB3-9BAB-A8A2C9FD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B405-D663-8B4C-9D7E-0A0E4DAF480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D180E-0AD5-6287-B1C5-3CE4BF13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F6576-8EBF-0C41-CE59-82FB31FE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210D-4531-3F45-AA02-629CB50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0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0E1C-12F9-505D-36D9-CC5485A1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83620-5E15-AAA1-73EE-6BC489DC5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CCD2D-48B2-9FF2-2B6F-5C559B589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58187-E3ED-C80F-E295-99AC54A6D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CA832-BF15-2AC4-72DD-7DE3C32B2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E906-775F-3D80-01FF-EEE5D2F8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B405-D663-8B4C-9D7E-0A0E4DAF480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6FAE73-1507-AD73-9FFC-250CC76B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C522A7-C030-0D02-DDFD-9BF85030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210D-4531-3F45-AA02-629CB50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08BF-4E0A-CFBB-0209-E7C112CC5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A558F-2308-09E7-C45C-22E8BFEF2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B405-D663-8B4C-9D7E-0A0E4DAF480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978DA-CAB6-E383-239E-73C72821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064FC-FDD9-D23E-1033-F9EF029C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210D-4531-3F45-AA02-629CB50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7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E8DA93-A126-F5F3-3332-014F0BDA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B405-D663-8B4C-9D7E-0A0E4DAF480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C970F-EC26-241E-6536-F06FF3CB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00967-18A6-63F9-EE6A-FEC9C031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210D-4531-3F45-AA02-629CB50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5437-6D71-A9C1-21EC-C91BE042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03B31-E4CE-4305-208B-7F6725396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0234C-7A43-160A-86EA-EEC21AF58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49C00-53F0-6441-B9E9-78AABF77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B405-D663-8B4C-9D7E-0A0E4DAF480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52303-9189-7A24-D0D3-1BF63433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94228-4B91-0C22-2921-98878763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210D-4531-3F45-AA02-629CB50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5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7020-E474-DC35-CAA9-BE408447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833AA-C9B3-B858-A973-68FB4DA74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73541-8C11-0753-37BE-65A1259BC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7CC09-5573-0E2A-4989-B18B4D880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B405-D663-8B4C-9D7E-0A0E4DAF480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E5F4A-C7EE-99F9-AF02-309B1DDB4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199BE-DF29-CBE7-5DEA-3F5BE7FA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210D-4531-3F45-AA02-629CB50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7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D68E4-9E87-141A-E259-2019867B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49974-46A0-27A3-FCFF-29EEBB0B8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16FEA-3F31-09C7-816E-40B3FF260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1B405-D663-8B4C-9D7E-0A0E4DAF480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F900C-7801-E3B3-586F-902022A2F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7FCBC-1436-AF75-9385-ADF078735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2210D-4531-3F45-AA02-629CB50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4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34CB-D002-2E9A-58CE-E7E8C4D2D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45571"/>
            <a:ext cx="9144000" cy="2387600"/>
          </a:xfrm>
        </p:spPr>
        <p:txBody>
          <a:bodyPr/>
          <a:lstStyle/>
          <a:p>
            <a:r>
              <a:rPr lang="fr-FR" b="1" dirty="0"/>
              <a:t>TAXI APP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6E2FF-1CB1-5DB2-2F5C-7A8E48FB9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78191" y="3096949"/>
            <a:ext cx="9144000" cy="1655762"/>
          </a:xfrm>
        </p:spPr>
        <p:txBody>
          <a:bodyPr/>
          <a:lstStyle/>
          <a:p>
            <a:r>
              <a:rPr lang="fr-FR" b="1" dirty="0"/>
              <a:t>Analysis  &amp;  Requirements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96EFF-1BD9-C115-5A80-6035785E68ED}"/>
              </a:ext>
            </a:extLst>
          </p:cNvPr>
          <p:cNvSpPr txBox="1"/>
          <p:nvPr/>
        </p:nvSpPr>
        <p:spPr>
          <a:xfrm>
            <a:off x="6894286" y="1517549"/>
            <a:ext cx="4511524" cy="44091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64F0C54-419B-CD52-115C-B2959E3A6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4" y="726822"/>
            <a:ext cx="5273525" cy="529660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401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1CBD8-DEC1-C03E-A70A-6C98854FF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3333"/>
            <a:ext cx="10515600" cy="57536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br>
              <a:rPr lang="en-US" b="1" dirty="0"/>
            </a:br>
            <a:br>
              <a:rPr lang="en-US" b="1" dirty="0"/>
            </a:br>
            <a:r>
              <a:rPr lang="en-US" b="1" dirty="0"/>
              <a:t>5. Usability: The software should be easy to use for both drivers and passengers, with intuitive interfaces and clear instructions.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6. Compatibility: The software should be compatible with different devices, operating systems, and browsers to ensure a seamless user experience.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7. Accessibility: The software should be accessible to users with disabilities, with features such as screen readers and keyboard shortcuts.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8. Maintainability: The software should be easy to maintain and update, with clear documentation and well-structured code.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9. Cost-effectiveness: The software should be cost-effective to develop, deploy, and maintain, with efficient use of resources and minimal overheads.</a:t>
            </a:r>
          </a:p>
        </p:txBody>
      </p:sp>
    </p:spTree>
    <p:extLst>
      <p:ext uri="{BB962C8B-B14F-4D97-AF65-F5344CB8AC3E}">
        <p14:creationId xmlns:p14="http://schemas.microsoft.com/office/powerpoint/2010/main" val="1052521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34EC681A-5065-8F93-8961-ED0E0577E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38" y="0"/>
            <a:ext cx="9325429" cy="686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6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018C868-DCF0-B51D-860F-260C74974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76" y="205619"/>
            <a:ext cx="10389810" cy="6458858"/>
          </a:xfrm>
        </p:spPr>
      </p:pic>
    </p:spTree>
    <p:extLst>
      <p:ext uri="{BB962C8B-B14F-4D97-AF65-F5344CB8AC3E}">
        <p14:creationId xmlns:p14="http://schemas.microsoft.com/office/powerpoint/2010/main" val="233496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B5EF-D226-02CB-F9BB-0CBB0EB6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        ANALYSIS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8D75-4536-59B3-5B4D-3720F994E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2199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To build a software that helps taxi drivers locate passengers, the following analysis can be made: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1. Market Research: Conducting market research to identify the demand for such a software, the competition in the market, and the target audience.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2. User Needs Analysis: Identifying the needs and pain points of both the driver and the passenger to develop features that cater to their requirements.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3. Technical Feasibility: Analyzing the technical feasibility of integrating GPS, real-time updates, secure payment gateway, and other features into the software.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4. Design and Development: Designing and developing the software with a user-friendly interface, notification system, analytics capabilities, localization support, and data privacy compliance.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6211034-E5A7-EAC5-2899-7686F7FFE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300" y="719666"/>
            <a:ext cx="3142827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3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F6256-A18E-83EE-246E-627DB62B4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771" y="508000"/>
            <a:ext cx="7640562" cy="5427057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br>
              <a:rPr lang="en-US" b="1" dirty="0"/>
            </a:br>
            <a:r>
              <a:rPr lang="en-US" b="1" dirty="0"/>
              <a:t>5. Testing and Quality Assurance: Testing the software to ensure it functions smoothly, is free from bugs, and meets quality standards.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6. Launch and Deployment: Launching the software in the market and deploying it on various devices and operating systems.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7. Maintenance and Upgrades: Providing regular maintenance and upgrades to ensure the software remains up-to-date and relevant to user needs.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B92D49B-F371-3C2B-948B-FEB9F09CC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852" y="650056"/>
            <a:ext cx="3242101" cy="555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F6E5E4-BA97-D387-B6E6-763CD809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4E9909F-AA82-9053-F26C-8C81543B1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1486848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0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7F69-6FB7-6707-CCAF-C9667837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REQUIREMENTS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5E082-C7E7-73AC-5722-007CC4110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31895" cy="4351338"/>
          </a:xfrm>
        </p:spPr>
        <p:txBody>
          <a:bodyPr/>
          <a:lstStyle/>
          <a:p>
            <a:endParaRPr lang="fr-FR" dirty="0"/>
          </a:p>
          <a:p>
            <a:r>
              <a:rPr lang="fr-FR" b="1" dirty="0"/>
              <a:t>FUNCTIONAL REQUIREMENTS </a:t>
            </a:r>
          </a:p>
          <a:p>
            <a:endParaRPr lang="fr-FR" b="1" dirty="0"/>
          </a:p>
          <a:p>
            <a:r>
              <a:rPr lang="fr-FR" b="1" dirty="0"/>
              <a:t>NON FUNCTIONAL REQUIREMENTS</a:t>
            </a:r>
            <a:r>
              <a:rPr lang="fr-FR" dirty="0"/>
              <a:t> 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52A6536-C353-FF4D-5713-CAE330D90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047" y="855058"/>
            <a:ext cx="2697240" cy="532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3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4CCF-DE0E-5E7D-50B5-1D8F77DE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FUNTIONAL REQUIREMENTS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A7C3E-7317-E06D-B27F-B5950CCB0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1. GPS Integration: The software should be able to integrate with the GPS system to provide real-time location updates of both the driver and the passenger.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2. User Registration: The software should allow users to register and create profiles, including their contact information and payment details.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3. Booking System: The software should provide a booking system that allows passengers to request a ride, and drivers to accept or decline the request.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4. Notification System: The software should have a notification system that sends alerts to both the driver and the passenger about the booking status, location, and estimated time of arrival.</a:t>
            </a:r>
          </a:p>
        </p:txBody>
      </p:sp>
    </p:spTree>
    <p:extLst>
      <p:ext uri="{BB962C8B-B14F-4D97-AF65-F5344CB8AC3E}">
        <p14:creationId xmlns:p14="http://schemas.microsoft.com/office/powerpoint/2010/main" val="362562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17C28-3920-9CBE-391D-B9CA0C69F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62" y="290286"/>
            <a:ext cx="10515600" cy="63137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br>
              <a:rPr lang="en-US" b="1" dirty="0"/>
            </a:br>
            <a:r>
              <a:rPr lang="en-US" b="1" dirty="0"/>
              <a:t>5. Payment Gateway: The software should have a secure payment gateway that allows passengers to pay for their ride through various modes of payment.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6. Analytics Capabilities: The software should have analytics capabilities that allow administrators to track user behavior, booking patterns, and other metrics.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7. Localization Support: The software should support localization features such as language translation, currency conversion, and cultural norms.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8. Data Privacy Compliance: The software should comply with data privacy regulations such as GDPR and CCPA to ensure user data is protected.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9. Customer Support: The software should have a customer support system that allows users to report issues, provide feedback, and seek assistance.</a:t>
            </a:r>
          </a:p>
        </p:txBody>
      </p:sp>
    </p:spTree>
    <p:extLst>
      <p:ext uri="{BB962C8B-B14F-4D97-AF65-F5344CB8AC3E}">
        <p14:creationId xmlns:p14="http://schemas.microsoft.com/office/powerpoint/2010/main" val="395743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2496-6C00-83A8-4F07-65B319242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NON FUNCTIONAL REQUIREMENTS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D4EFA-5130-AFAE-C579-75634A32C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7507514" cy="480218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1. Performance: The software should have fast response times and be able to handle a large number of users and requests simultaneously.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2. Security: The software should have robust security measures in place to protect user data and prevent unauthorized access.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3. Reliability: The software should be reliable and available 24/7 to ensure passengers can always find a ride when they need it.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4. Scalability: The software should be scalable to accommodate future growth and increasing demand.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465426B-BA7F-7D2F-0CC9-AACAC9123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715" y="1457475"/>
            <a:ext cx="37052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45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TAXI APP</vt:lpstr>
      <vt:lpstr>PowerPoint Presentation</vt:lpstr>
      <vt:lpstr>        ANALYSIS</vt:lpstr>
      <vt:lpstr>PowerPoint Presentation</vt:lpstr>
      <vt:lpstr>PowerPoint Presentation</vt:lpstr>
      <vt:lpstr>REQUIREMENTS </vt:lpstr>
      <vt:lpstr>FUNTIONAL REQUIREMENTS </vt:lpstr>
      <vt:lpstr>PowerPoint Presentation</vt:lpstr>
      <vt:lpstr>NON FUNCTIONAL REQUIREMENTS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 APP</dc:title>
  <dc:creator>hn KKennedy</dc:creator>
  <cp:lastModifiedBy>hn KKennedy</cp:lastModifiedBy>
  <cp:revision>1</cp:revision>
  <dcterms:created xsi:type="dcterms:W3CDTF">2023-04-15T05:22:13Z</dcterms:created>
  <dcterms:modified xsi:type="dcterms:W3CDTF">2023-04-15T06:14:44Z</dcterms:modified>
</cp:coreProperties>
</file>