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73" r:id="rId13"/>
    <p:sldId id="268" r:id="rId14"/>
    <p:sldId id="269" r:id="rId15"/>
    <p:sldId id="270" r:id="rId16"/>
    <p:sldId id="271" r:id="rId17"/>
    <p:sldId id="272"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97FCC80-1313-4F03-B26C-B0EED1E7794B}" type="datetimeFigureOut">
              <a:rPr lang="en-IN" smtClean="0"/>
              <a:pPr/>
              <a:t>28-11-2019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557B4DA-61F4-4223-B0F5-D77CD25BB5B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7FCC80-1313-4F03-B26C-B0EED1E7794B}" type="datetimeFigureOut">
              <a:rPr lang="en-IN" smtClean="0"/>
              <a:pPr/>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7B4DA-61F4-4223-B0F5-D77CD25BB5B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7FCC80-1313-4F03-B26C-B0EED1E7794B}" type="datetimeFigureOut">
              <a:rPr lang="en-IN" smtClean="0"/>
              <a:pPr/>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7B4DA-61F4-4223-B0F5-D77CD25BB5B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97FCC80-1313-4F03-B26C-B0EED1E7794B}" type="datetimeFigureOut">
              <a:rPr lang="en-IN" smtClean="0"/>
              <a:pPr/>
              <a:t>28-11-2019</a:t>
            </a:fld>
            <a:endParaRPr lang="en-IN"/>
          </a:p>
        </p:txBody>
      </p:sp>
      <p:sp>
        <p:nvSpPr>
          <p:cNvPr id="9" name="Slide Number Placeholder 8"/>
          <p:cNvSpPr>
            <a:spLocks noGrp="1"/>
          </p:cNvSpPr>
          <p:nvPr>
            <p:ph type="sldNum" sz="quarter" idx="15"/>
          </p:nvPr>
        </p:nvSpPr>
        <p:spPr/>
        <p:txBody>
          <a:bodyPr rtlCol="0"/>
          <a:lstStyle/>
          <a:p>
            <a:fld id="{C557B4DA-61F4-4223-B0F5-D77CD25BB5B7}"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97FCC80-1313-4F03-B26C-B0EED1E7794B}" type="datetimeFigureOut">
              <a:rPr lang="en-IN" smtClean="0"/>
              <a:pPr/>
              <a:t>28-11-2019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557B4DA-61F4-4223-B0F5-D77CD25BB5B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97FCC80-1313-4F03-B26C-B0EED1E7794B}" type="datetimeFigureOut">
              <a:rPr lang="en-IN" smtClean="0"/>
              <a:pPr/>
              <a:t>28-11-2019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7B4DA-61F4-4223-B0F5-D77CD25BB5B7}"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97FCC80-1313-4F03-B26C-B0EED1E7794B}" type="datetimeFigureOut">
              <a:rPr lang="en-IN" smtClean="0"/>
              <a:pPr/>
              <a:t>28-11-2019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57B4DA-61F4-4223-B0F5-D77CD25BB5B7}"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97FCC80-1313-4F03-B26C-B0EED1E7794B}" type="datetimeFigureOut">
              <a:rPr lang="en-IN" smtClean="0"/>
              <a:pPr/>
              <a:t>28-11-2019</a:t>
            </a:fld>
            <a:endParaRPr lang="en-IN"/>
          </a:p>
        </p:txBody>
      </p:sp>
      <p:sp>
        <p:nvSpPr>
          <p:cNvPr id="7" name="Slide Number Placeholder 6"/>
          <p:cNvSpPr>
            <a:spLocks noGrp="1"/>
          </p:cNvSpPr>
          <p:nvPr>
            <p:ph type="sldNum" sz="quarter" idx="11"/>
          </p:nvPr>
        </p:nvSpPr>
        <p:spPr/>
        <p:txBody>
          <a:bodyPr rtlCol="0"/>
          <a:lstStyle/>
          <a:p>
            <a:fld id="{C557B4DA-61F4-4223-B0F5-D77CD25BB5B7}"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FCC80-1313-4F03-B26C-B0EED1E7794B}" type="datetimeFigureOut">
              <a:rPr lang="en-IN" smtClean="0"/>
              <a:pPr/>
              <a:t>28-11-2019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57B4DA-61F4-4223-B0F5-D77CD25BB5B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97FCC80-1313-4F03-B26C-B0EED1E7794B}" type="datetimeFigureOut">
              <a:rPr lang="en-IN" smtClean="0"/>
              <a:pPr/>
              <a:t>28-11-2019</a:t>
            </a:fld>
            <a:endParaRPr lang="en-IN"/>
          </a:p>
        </p:txBody>
      </p:sp>
      <p:sp>
        <p:nvSpPr>
          <p:cNvPr id="22" name="Slide Number Placeholder 21"/>
          <p:cNvSpPr>
            <a:spLocks noGrp="1"/>
          </p:cNvSpPr>
          <p:nvPr>
            <p:ph type="sldNum" sz="quarter" idx="15"/>
          </p:nvPr>
        </p:nvSpPr>
        <p:spPr/>
        <p:txBody>
          <a:bodyPr rtlCol="0"/>
          <a:lstStyle/>
          <a:p>
            <a:fld id="{C557B4DA-61F4-4223-B0F5-D77CD25BB5B7}"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97FCC80-1313-4F03-B26C-B0EED1E7794B}" type="datetimeFigureOut">
              <a:rPr lang="en-IN" smtClean="0"/>
              <a:pPr/>
              <a:t>28-11-2019</a:t>
            </a:fld>
            <a:endParaRPr lang="en-IN"/>
          </a:p>
        </p:txBody>
      </p:sp>
      <p:sp>
        <p:nvSpPr>
          <p:cNvPr id="18" name="Slide Number Placeholder 17"/>
          <p:cNvSpPr>
            <a:spLocks noGrp="1"/>
          </p:cNvSpPr>
          <p:nvPr>
            <p:ph type="sldNum" sz="quarter" idx="11"/>
          </p:nvPr>
        </p:nvSpPr>
        <p:spPr/>
        <p:txBody>
          <a:bodyPr rtlCol="0"/>
          <a:lstStyle/>
          <a:p>
            <a:fld id="{C557B4DA-61F4-4223-B0F5-D77CD25BB5B7}"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97FCC80-1313-4F03-B26C-B0EED1E7794B}" type="datetimeFigureOut">
              <a:rPr lang="en-IN" smtClean="0"/>
              <a:pPr/>
              <a:t>28-11-2019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557B4DA-61F4-4223-B0F5-D77CD25BB5B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2060848"/>
            <a:ext cx="6172200" cy="2323427"/>
          </a:xfrm>
        </p:spPr>
        <p:txBody>
          <a:bodyPr>
            <a:normAutofit fontScale="92500" lnSpcReduction="10000"/>
          </a:bodyPr>
          <a:lstStyle/>
          <a:p>
            <a:r>
              <a:rPr lang="en-US" sz="2800" dirty="0" smtClean="0">
                <a:solidFill>
                  <a:schemeClr val="tx1"/>
                </a:solidFill>
              </a:rPr>
              <a:t>HIMANSHU NAGAR(171500135)</a:t>
            </a:r>
          </a:p>
          <a:p>
            <a:pPr algn="ctr"/>
            <a:r>
              <a:rPr lang="en-US" sz="2800" dirty="0" smtClean="0">
                <a:solidFill>
                  <a:schemeClr val="tx1"/>
                </a:solidFill>
              </a:rPr>
              <a:t>&amp;</a:t>
            </a:r>
          </a:p>
          <a:p>
            <a:r>
              <a:rPr lang="en-US" sz="2800" dirty="0" smtClean="0">
                <a:solidFill>
                  <a:schemeClr val="tx1"/>
                </a:solidFill>
              </a:rPr>
              <a:t>CHAUDHARY NITIN(171500086)</a:t>
            </a:r>
          </a:p>
          <a:p>
            <a:endParaRPr lang="en-US" sz="2800" dirty="0" smtClean="0">
              <a:solidFill>
                <a:schemeClr val="tx1"/>
              </a:solidFill>
            </a:endParaRPr>
          </a:p>
          <a:p>
            <a:r>
              <a:rPr lang="en-US" sz="2800" dirty="0" smtClean="0">
                <a:solidFill>
                  <a:schemeClr val="tx1"/>
                </a:solidFill>
              </a:rPr>
              <a:t>Submitted To: Mr. </a:t>
            </a:r>
            <a:r>
              <a:rPr lang="en-US" sz="2800" dirty="0" err="1" smtClean="0">
                <a:solidFill>
                  <a:schemeClr val="tx1"/>
                </a:solidFill>
              </a:rPr>
              <a:t>Pankaj</a:t>
            </a:r>
            <a:r>
              <a:rPr lang="en-US" sz="2800" dirty="0" smtClean="0">
                <a:solidFill>
                  <a:schemeClr val="tx1"/>
                </a:solidFill>
              </a:rPr>
              <a:t> </a:t>
            </a:r>
            <a:r>
              <a:rPr lang="en-US" sz="2800" dirty="0" err="1" smtClean="0">
                <a:solidFill>
                  <a:schemeClr val="tx1"/>
                </a:solidFill>
              </a:rPr>
              <a:t>Kapoor</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ADVANTAGES</a:t>
            </a:r>
            <a:endParaRPr lang="en-IN" dirty="0">
              <a:solidFill>
                <a:schemeClr val="tx1"/>
              </a:solidFill>
            </a:endParaRPr>
          </a:p>
        </p:txBody>
      </p:sp>
      <p:sp>
        <p:nvSpPr>
          <p:cNvPr id="3" name="Content Placeholder 2"/>
          <p:cNvSpPr>
            <a:spLocks noGrp="1"/>
          </p:cNvSpPr>
          <p:nvPr>
            <p:ph sz="quarter" idx="1"/>
          </p:nvPr>
        </p:nvSpPr>
        <p:spPr>
          <a:xfrm>
            <a:off x="457200" y="2492896"/>
            <a:ext cx="7467600" cy="3981056"/>
          </a:xfrm>
        </p:spPr>
        <p:txBody>
          <a:bodyPr/>
          <a:lstStyle/>
          <a:p>
            <a:r>
              <a:rPr lang="en-US" dirty="0" smtClean="0"/>
              <a:t>Responsive Design</a:t>
            </a:r>
          </a:p>
          <a:p>
            <a:r>
              <a:rPr lang="en-US" dirty="0" smtClean="0"/>
              <a:t>Easy Layout</a:t>
            </a:r>
          </a:p>
          <a:p>
            <a:r>
              <a:rPr lang="en-US" dirty="0" smtClean="0"/>
              <a:t>Simple Algorithm</a:t>
            </a:r>
          </a:p>
          <a:p>
            <a:r>
              <a:rPr lang="en-US" dirty="0" smtClean="0"/>
              <a:t>One-Click Appointment</a:t>
            </a:r>
          </a:p>
          <a:p>
            <a:r>
              <a:rPr lang="en-US" dirty="0" smtClean="0"/>
              <a:t>Attractive design</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TECHNOLOGIES USED</a:t>
            </a:r>
            <a:endParaRPr lang="en-IN" dirty="0">
              <a:solidFill>
                <a:schemeClr val="tx1"/>
              </a:solidFill>
            </a:endParaRPr>
          </a:p>
        </p:txBody>
      </p:sp>
      <p:sp>
        <p:nvSpPr>
          <p:cNvPr id="3" name="Content Placeholder 2"/>
          <p:cNvSpPr>
            <a:spLocks noGrp="1"/>
          </p:cNvSpPr>
          <p:nvPr>
            <p:ph sz="quarter" idx="1"/>
          </p:nvPr>
        </p:nvSpPr>
        <p:spPr>
          <a:xfrm>
            <a:off x="457200" y="2564904"/>
            <a:ext cx="7467600" cy="3909048"/>
          </a:xfrm>
        </p:spPr>
        <p:txBody>
          <a:bodyPr/>
          <a:lstStyle/>
          <a:p>
            <a:r>
              <a:rPr lang="en-US" dirty="0" smtClean="0"/>
              <a:t>HTML</a:t>
            </a:r>
          </a:p>
          <a:p>
            <a:r>
              <a:rPr lang="en-US" dirty="0" smtClean="0"/>
              <a:t>CSS</a:t>
            </a:r>
          </a:p>
          <a:p>
            <a:r>
              <a:rPr lang="en-US" dirty="0" smtClean="0"/>
              <a:t>JAVASCRIPT</a:t>
            </a:r>
          </a:p>
          <a:p>
            <a:r>
              <a:rPr lang="en-US" dirty="0" smtClean="0"/>
              <a:t>BOOTSTRAP</a:t>
            </a:r>
          </a:p>
          <a:p>
            <a:r>
              <a:rPr lang="en-US" dirty="0" smtClean="0"/>
              <a:t>PHP</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ER-DIAGRAM</a:t>
            </a:r>
            <a:endParaRPr lang="en-IN" dirty="0">
              <a:solidFill>
                <a:schemeClr val="tx1"/>
              </a:solidFill>
            </a:endParaRPr>
          </a:p>
        </p:txBody>
      </p:sp>
      <p:pic>
        <p:nvPicPr>
          <p:cNvPr id="25602" name="Picture 2"/>
          <p:cNvPicPr>
            <a:picLocks noGrp="1" noChangeAspect="1" noChangeArrowheads="1"/>
          </p:cNvPicPr>
          <p:nvPr>
            <p:ph sz="quarter" idx="1"/>
          </p:nvPr>
        </p:nvPicPr>
        <p:blipFill>
          <a:blip r:embed="rId2" cstate="print"/>
          <a:srcRect/>
          <a:stretch>
            <a:fillRect/>
          </a:stretch>
        </p:blipFill>
        <p:spPr bwMode="auto">
          <a:xfrm>
            <a:off x="1785937" y="1817687"/>
            <a:ext cx="4810125" cy="44386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USER INTERFACE</a:t>
            </a:r>
            <a:endParaRPr lang="en-IN" dirty="0">
              <a:solidFill>
                <a:schemeClr val="tx1"/>
              </a:solidFill>
            </a:endParaRPr>
          </a:p>
        </p:txBody>
      </p:sp>
      <p:pic>
        <p:nvPicPr>
          <p:cNvPr id="4" name="Content Placeholder 3" descr="Screenshot (31).png"/>
          <p:cNvPicPr>
            <a:picLocks noGrp="1" noChangeAspect="1"/>
          </p:cNvPicPr>
          <p:nvPr>
            <p:ph sz="quarter" idx="1"/>
          </p:nvPr>
        </p:nvPicPr>
        <p:blipFill>
          <a:blip r:embed="rId2" cstate="print"/>
          <a:stretch>
            <a:fillRect/>
          </a:stretch>
        </p:blipFill>
        <p:spPr>
          <a:xfrm>
            <a:off x="457200" y="2438039"/>
            <a:ext cx="7643813" cy="358688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APPOINTMENT FORM</a:t>
            </a:r>
            <a:endParaRPr lang="en-IN" dirty="0">
              <a:solidFill>
                <a:schemeClr val="tx1"/>
              </a:solidFill>
            </a:endParaRPr>
          </a:p>
        </p:txBody>
      </p:sp>
      <p:pic>
        <p:nvPicPr>
          <p:cNvPr id="4" name="Content Placeholder 3" descr="Screenshot (26).png"/>
          <p:cNvPicPr>
            <a:picLocks noGrp="1" noChangeAspect="1"/>
          </p:cNvPicPr>
          <p:nvPr>
            <p:ph sz="quarter" idx="1"/>
          </p:nvPr>
        </p:nvPicPr>
        <p:blipFill>
          <a:blip r:embed="rId2" cstate="print"/>
          <a:stretch>
            <a:fillRect/>
          </a:stretch>
        </p:blipFill>
        <p:spPr>
          <a:xfrm>
            <a:off x="457200" y="1937775"/>
            <a:ext cx="7467600" cy="41984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FOOTER</a:t>
            </a:r>
            <a:endParaRPr lang="en-IN" dirty="0">
              <a:solidFill>
                <a:schemeClr val="tx1"/>
              </a:solidFill>
            </a:endParaRPr>
          </a:p>
        </p:txBody>
      </p:sp>
      <p:pic>
        <p:nvPicPr>
          <p:cNvPr id="4" name="Content Placeholder 3" descr="Screenshot (18).png"/>
          <p:cNvPicPr>
            <a:picLocks noGrp="1" noChangeAspect="1"/>
          </p:cNvPicPr>
          <p:nvPr>
            <p:ph sz="quarter" idx="1"/>
          </p:nvPr>
        </p:nvPicPr>
        <p:blipFill>
          <a:blip r:embed="rId2" cstate="print"/>
          <a:stretch>
            <a:fillRect/>
          </a:stretch>
        </p:blipFill>
        <p:spPr>
          <a:xfrm>
            <a:off x="457200" y="2861658"/>
            <a:ext cx="7467600" cy="235070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TESTIMONALS</a:t>
            </a:r>
            <a:endParaRPr lang="en-IN" dirty="0">
              <a:solidFill>
                <a:schemeClr val="tx1"/>
              </a:solidFill>
            </a:endParaRPr>
          </a:p>
        </p:txBody>
      </p:sp>
      <p:pic>
        <p:nvPicPr>
          <p:cNvPr id="4" name="Content Placeholder 3" descr="Screenshot (33).png"/>
          <p:cNvPicPr>
            <a:picLocks noGrp="1" noChangeAspect="1"/>
          </p:cNvPicPr>
          <p:nvPr>
            <p:ph sz="quarter" idx="1"/>
          </p:nvPr>
        </p:nvPicPr>
        <p:blipFill>
          <a:blip r:embed="rId2" cstate="print"/>
          <a:stretch>
            <a:fillRect/>
          </a:stretch>
        </p:blipFill>
        <p:spPr>
          <a:xfrm>
            <a:off x="457200" y="1937775"/>
            <a:ext cx="7467600" cy="419847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442394"/>
          </a:xfrm>
        </p:spPr>
        <p:txBody>
          <a:bodyPr>
            <a:normAutofit/>
          </a:bodyPr>
          <a:lstStyle/>
          <a:p>
            <a:pPr algn="ctr"/>
            <a:r>
              <a:rPr lang="en-US" sz="4500" dirty="0" smtClean="0">
                <a:solidFill>
                  <a:schemeClr val="tx1"/>
                </a:solidFill>
              </a:rPr>
              <a:t>THANK YOU</a:t>
            </a:r>
            <a:endParaRPr lang="en-IN" sz="45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Full Stack web development</a:t>
            </a:r>
            <a:endParaRPr lang="en-IN" dirty="0">
              <a:solidFill>
                <a:schemeClr val="tx1"/>
              </a:solidFill>
            </a:endParaRPr>
          </a:p>
        </p:txBody>
      </p:sp>
      <p:sp>
        <p:nvSpPr>
          <p:cNvPr id="3" name="Content Placeholder 2"/>
          <p:cNvSpPr>
            <a:spLocks noGrp="1"/>
          </p:cNvSpPr>
          <p:nvPr>
            <p:ph sz="quarter" idx="1"/>
          </p:nvPr>
        </p:nvSpPr>
        <p:spPr>
          <a:xfrm>
            <a:off x="467544" y="1628800"/>
            <a:ext cx="7457256" cy="4845152"/>
          </a:xfrm>
        </p:spPr>
        <p:txBody>
          <a:bodyPr/>
          <a:lstStyle/>
          <a:p>
            <a:r>
              <a:rPr lang="en-IN" dirty="0" smtClean="0"/>
              <a:t>Full stack development refers to the development of both front end and back end portions of an application.</a:t>
            </a:r>
            <a:endParaRPr lang="en-IN" dirty="0"/>
          </a:p>
        </p:txBody>
      </p:sp>
      <p:pic>
        <p:nvPicPr>
          <p:cNvPr id="11266" name="Picture 2" descr="https://hackernoon.com/hn-images/1*9npNPVH7iNJ64Koq7EcW5A.jpeg"/>
          <p:cNvPicPr>
            <a:picLocks noChangeAspect="1" noChangeArrowheads="1"/>
          </p:cNvPicPr>
          <p:nvPr/>
        </p:nvPicPr>
        <p:blipFill>
          <a:blip r:embed="rId2" cstate="print"/>
          <a:srcRect/>
          <a:stretch>
            <a:fillRect/>
          </a:stretch>
        </p:blipFill>
        <p:spPr bwMode="auto">
          <a:xfrm>
            <a:off x="827584" y="3181349"/>
            <a:ext cx="7639050" cy="367665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Advantages of full stack</a:t>
            </a:r>
            <a:endParaRPr lang="en-IN" dirty="0">
              <a:solidFill>
                <a:schemeClr val="tx1"/>
              </a:solidFill>
            </a:endParaRPr>
          </a:p>
        </p:txBody>
      </p:sp>
      <p:pic>
        <p:nvPicPr>
          <p:cNvPr id="10242" name="Picture 2" descr="Full stack image courtesy of Medium.com"/>
          <p:cNvPicPr>
            <a:picLocks noChangeAspect="1" noChangeArrowheads="1"/>
          </p:cNvPicPr>
          <p:nvPr/>
        </p:nvPicPr>
        <p:blipFill>
          <a:blip r:embed="rId2" cstate="print"/>
          <a:srcRect l="24369" t="20084" r="27236"/>
          <a:stretch>
            <a:fillRect/>
          </a:stretch>
        </p:blipFill>
        <p:spPr bwMode="auto">
          <a:xfrm>
            <a:off x="4427984" y="3706602"/>
            <a:ext cx="3646170" cy="3151398"/>
          </a:xfrm>
          <a:prstGeom prst="rect">
            <a:avLst/>
          </a:prstGeom>
          <a:noFill/>
        </p:spPr>
      </p:pic>
      <p:sp>
        <p:nvSpPr>
          <p:cNvPr id="3" name="Content Placeholder 2"/>
          <p:cNvSpPr>
            <a:spLocks noGrp="1"/>
          </p:cNvSpPr>
          <p:nvPr>
            <p:ph sz="quarter" idx="1"/>
          </p:nvPr>
        </p:nvSpPr>
        <p:spPr>
          <a:xfrm>
            <a:off x="179512" y="2204864"/>
            <a:ext cx="7467600" cy="4269088"/>
          </a:xfrm>
        </p:spPr>
        <p:txBody>
          <a:bodyPr/>
          <a:lstStyle/>
          <a:p>
            <a:r>
              <a:rPr lang="en-IN" dirty="0" smtClean="0"/>
              <a:t>Easy Switching</a:t>
            </a:r>
          </a:p>
          <a:p>
            <a:r>
              <a:rPr lang="en-IN" dirty="0" smtClean="0"/>
              <a:t>Entire Design Structure</a:t>
            </a:r>
          </a:p>
          <a:p>
            <a:r>
              <a:rPr lang="en-IN" dirty="0" smtClean="0"/>
              <a:t>Cost Saving</a:t>
            </a:r>
          </a:p>
          <a:p>
            <a:r>
              <a:rPr lang="en-IN" dirty="0" smtClean="0"/>
              <a:t>Easy to Take Ownership of Design &amp; Implementation</a:t>
            </a:r>
          </a:p>
          <a:p>
            <a:r>
              <a:rPr lang="en-IN" dirty="0" smtClean="0"/>
              <a:t>Easy to Upgrade</a:t>
            </a:r>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www.altexsoft.com/media/2016/07/goodbadJS.jpg"/>
          <p:cNvPicPr>
            <a:picLocks noChangeAspect="1" noChangeArrowheads="1"/>
          </p:cNvPicPr>
          <p:nvPr/>
        </p:nvPicPr>
        <p:blipFill>
          <a:blip r:embed="rId2" cstate="print"/>
          <a:srcRect l="33543"/>
          <a:stretch>
            <a:fillRect/>
          </a:stretch>
        </p:blipFill>
        <p:spPr bwMode="auto">
          <a:xfrm rot="10800000">
            <a:off x="0" y="0"/>
            <a:ext cx="9144000" cy="6858002"/>
          </a:xfrm>
          <a:prstGeom prst="rect">
            <a:avLst/>
          </a:prstGeom>
          <a:noFill/>
          <a:ln>
            <a:noFill/>
          </a:ln>
        </p:spPr>
      </p:pic>
      <p:sp>
        <p:nvSpPr>
          <p:cNvPr id="3" name="Content Placeholder 2"/>
          <p:cNvSpPr>
            <a:spLocks noGrp="1"/>
          </p:cNvSpPr>
          <p:nvPr>
            <p:ph sz="quarter" idx="1"/>
          </p:nvPr>
        </p:nvSpPr>
        <p:spPr>
          <a:xfrm>
            <a:off x="457200" y="2492896"/>
            <a:ext cx="7467600" cy="3981056"/>
          </a:xfrm>
        </p:spPr>
        <p:txBody>
          <a:bodyPr/>
          <a:lstStyle/>
          <a:p>
            <a:r>
              <a:rPr lang="en-IN" dirty="0" smtClean="0"/>
              <a:t>The solution chosen can be wrong for the project</a:t>
            </a:r>
          </a:p>
          <a:p>
            <a:r>
              <a:rPr lang="en-IN" dirty="0" smtClean="0"/>
              <a:t>The solution chosen can be dependent on developer skills</a:t>
            </a:r>
          </a:p>
          <a:p>
            <a:r>
              <a:rPr lang="en-IN" dirty="0" smtClean="0"/>
              <a:t>The solution can generate a key person risk</a:t>
            </a:r>
          </a:p>
          <a:p>
            <a:r>
              <a:rPr lang="en-IN" dirty="0" smtClean="0"/>
              <a:t>Being a full stack developer is increasingly complex</a:t>
            </a:r>
          </a:p>
          <a:p>
            <a:endParaRPr lang="en-US" dirty="0" smtClean="0"/>
          </a:p>
        </p:txBody>
      </p:sp>
      <p:sp>
        <p:nvSpPr>
          <p:cNvPr id="2" name="Title 1"/>
          <p:cNvSpPr>
            <a:spLocks noGrp="1"/>
          </p:cNvSpPr>
          <p:nvPr>
            <p:ph type="title"/>
          </p:nvPr>
        </p:nvSpPr>
        <p:spPr/>
        <p:txBody>
          <a:bodyPr/>
          <a:lstStyle/>
          <a:p>
            <a:r>
              <a:rPr lang="en-US" dirty="0" smtClean="0">
                <a:solidFill>
                  <a:schemeClr val="tx1"/>
                </a:solidFill>
              </a:rPr>
              <a:t>Disadvantages of full stack</a:t>
            </a:r>
            <a:endParaRPr lang="en-IN"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Client software (front end)</a:t>
            </a:r>
            <a:endParaRPr lang="en-IN" dirty="0">
              <a:solidFill>
                <a:schemeClr val="tx1"/>
              </a:solidFill>
            </a:endParaRPr>
          </a:p>
        </p:txBody>
      </p:sp>
      <p:pic>
        <p:nvPicPr>
          <p:cNvPr id="8194" name="Picture 2" descr="Image result for full stack web developer"/>
          <p:cNvPicPr>
            <a:picLocks noChangeAspect="1" noChangeArrowheads="1"/>
          </p:cNvPicPr>
          <p:nvPr/>
        </p:nvPicPr>
        <p:blipFill>
          <a:blip r:embed="rId2" cstate="print"/>
          <a:srcRect/>
          <a:stretch>
            <a:fillRect/>
          </a:stretch>
        </p:blipFill>
        <p:spPr bwMode="auto">
          <a:xfrm>
            <a:off x="2699792" y="3595781"/>
            <a:ext cx="6192688" cy="3262219"/>
          </a:xfrm>
          <a:prstGeom prst="rect">
            <a:avLst/>
          </a:prstGeom>
          <a:noFill/>
        </p:spPr>
      </p:pic>
      <p:sp>
        <p:nvSpPr>
          <p:cNvPr id="3" name="Content Placeholder 2"/>
          <p:cNvSpPr>
            <a:spLocks noGrp="1"/>
          </p:cNvSpPr>
          <p:nvPr>
            <p:ph sz="quarter" idx="1"/>
          </p:nvPr>
        </p:nvSpPr>
        <p:spPr>
          <a:xfrm>
            <a:off x="457200" y="2060848"/>
            <a:ext cx="7467600" cy="4413104"/>
          </a:xfrm>
        </p:spPr>
        <p:txBody>
          <a:bodyPr/>
          <a:lstStyle/>
          <a:p>
            <a:r>
              <a:rPr lang="en-US" dirty="0" smtClean="0"/>
              <a:t>HTML</a:t>
            </a:r>
          </a:p>
          <a:p>
            <a:r>
              <a:rPr lang="en-US" dirty="0" smtClean="0"/>
              <a:t>CSS</a:t>
            </a:r>
          </a:p>
          <a:p>
            <a:r>
              <a:rPr lang="en-US" dirty="0" smtClean="0"/>
              <a:t>BOOTSTRAP</a:t>
            </a:r>
          </a:p>
          <a:p>
            <a:r>
              <a:rPr lang="en-US" dirty="0" smtClean="0"/>
              <a:t>JAVASCRIPT</a:t>
            </a:r>
          </a:p>
          <a:p>
            <a:r>
              <a:rPr lang="en-US" dirty="0" smtClean="0"/>
              <a:t>ANGULAR</a:t>
            </a:r>
          </a:p>
          <a:p>
            <a:r>
              <a:rPr lang="en-US" dirty="0" smtClean="0"/>
              <a:t>REACT</a:t>
            </a:r>
          </a:p>
          <a:p>
            <a:r>
              <a:rPr lang="en-US" dirty="0" smtClean="0"/>
              <a:t>EXPRESS.JS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SERVER SOFTWARE(BACK END)</a:t>
            </a:r>
            <a:endParaRPr lang="en-IN" dirty="0">
              <a:solidFill>
                <a:schemeClr val="tx1"/>
              </a:solidFill>
            </a:endParaRPr>
          </a:p>
        </p:txBody>
      </p:sp>
      <p:sp>
        <p:nvSpPr>
          <p:cNvPr id="3" name="Content Placeholder 2"/>
          <p:cNvSpPr>
            <a:spLocks noGrp="1"/>
          </p:cNvSpPr>
          <p:nvPr>
            <p:ph sz="quarter" idx="1"/>
          </p:nvPr>
        </p:nvSpPr>
        <p:spPr>
          <a:xfrm>
            <a:off x="457200" y="2564904"/>
            <a:ext cx="7467600" cy="3909048"/>
          </a:xfrm>
        </p:spPr>
        <p:txBody>
          <a:bodyPr/>
          <a:lstStyle/>
          <a:p>
            <a:r>
              <a:rPr lang="en-US" dirty="0" smtClean="0"/>
              <a:t>PHP</a:t>
            </a:r>
          </a:p>
          <a:p>
            <a:r>
              <a:rPr lang="en-US" dirty="0" smtClean="0"/>
              <a:t>ASP</a:t>
            </a:r>
          </a:p>
          <a:p>
            <a:r>
              <a:rPr lang="en-US" dirty="0" smtClean="0"/>
              <a:t>JAVA</a:t>
            </a:r>
          </a:p>
          <a:p>
            <a:r>
              <a:rPr lang="en-US" dirty="0" smtClean="0"/>
              <a:t>PYTHON</a:t>
            </a:r>
          </a:p>
          <a:p>
            <a:r>
              <a:rPr lang="en-US" dirty="0" smtClean="0"/>
              <a:t>RUBY</a:t>
            </a:r>
          </a:p>
          <a:p>
            <a:r>
              <a:rPr lang="en-US" dirty="0" smtClean="0"/>
              <a:t>NODE.JS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564904"/>
            <a:ext cx="7467600" cy="1143000"/>
          </a:xfrm>
        </p:spPr>
        <p:txBody>
          <a:bodyPr/>
          <a:lstStyle/>
          <a:p>
            <a:pPr algn="ctr"/>
            <a:r>
              <a:rPr lang="en-US" dirty="0" smtClean="0">
                <a:solidFill>
                  <a:schemeClr val="tx1"/>
                </a:solidFill>
              </a:rPr>
              <a:t>DOCTOR’s APPOINTMENT WEBSITE</a:t>
            </a:r>
            <a:endParaRPr lang="en-IN"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OBJECTIVE</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The main objective is to develop a website that can provide a better way of making appointment of doctors. It enables healthcare providers to improve operational effectiveness, reduce costs, reduce medical errors, reduce time consumption and enhance delivery of quality of care. This website will mail details of the patient and other information to the doctor.</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FUTURE SCOPE</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As the number of Clinics and Hospital are increasing day by day and new diseases are</a:t>
            </a:r>
          </a:p>
          <a:p>
            <a:pPr>
              <a:buNone/>
            </a:pPr>
            <a:r>
              <a:rPr lang="en-IN" dirty="0" smtClean="0"/>
              <a:t>	found daily. This project can help doctor to analyse the condition of patient and can cure</a:t>
            </a:r>
          </a:p>
          <a:p>
            <a:pPr>
              <a:buNone/>
            </a:pPr>
            <a:r>
              <a:rPr lang="en-IN" dirty="0" smtClean="0"/>
              <a:t>	them </a:t>
            </a:r>
            <a:r>
              <a:rPr lang="en-IN" dirty="0" err="1" smtClean="0"/>
              <a:t>efficiently.There</a:t>
            </a:r>
            <a:r>
              <a:rPr lang="en-IN" dirty="0" smtClean="0"/>
              <a:t> will be no loss of prescription.</a:t>
            </a:r>
          </a:p>
          <a:p>
            <a:pPr>
              <a:buNone/>
            </a:pPr>
            <a:r>
              <a:rPr lang="en-IN" dirty="0" smtClean="0"/>
              <a:t>	The patients </a:t>
            </a:r>
            <a:r>
              <a:rPr lang="en-IN" dirty="0" err="1" smtClean="0"/>
              <a:t>dont</a:t>
            </a:r>
            <a:r>
              <a:rPr lang="en-IN" dirty="0" smtClean="0"/>
              <a:t> have to wait in a queue for it.</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103</TotalTime>
  <Words>231</Words>
  <Application>Microsoft Office PowerPoint</Application>
  <PresentationFormat>On-screen Show (4:3)</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Slide 1</vt:lpstr>
      <vt:lpstr>Full Stack web development</vt:lpstr>
      <vt:lpstr>Advantages of full stack</vt:lpstr>
      <vt:lpstr>Disadvantages of full stack</vt:lpstr>
      <vt:lpstr>Client software (front end)</vt:lpstr>
      <vt:lpstr>SERVER SOFTWARE(BACK END)</vt:lpstr>
      <vt:lpstr>DOCTOR’s APPOINTMENT WEBSITE</vt:lpstr>
      <vt:lpstr>OBJECTIVE</vt:lpstr>
      <vt:lpstr>FUTURE SCOPE</vt:lpstr>
      <vt:lpstr>ADVANTAGES</vt:lpstr>
      <vt:lpstr>TECHNOLOGIES USED</vt:lpstr>
      <vt:lpstr>ER-DIAGRAM</vt:lpstr>
      <vt:lpstr>USER INTERFACE</vt:lpstr>
      <vt:lpstr>APPOINTMENT FORM</vt:lpstr>
      <vt:lpstr>FOOTER</vt:lpstr>
      <vt:lpstr>TESTIMONALS</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Himanshu Nagar</dc:creator>
  <cp:lastModifiedBy>Himanshu Nagar</cp:lastModifiedBy>
  <cp:revision>13</cp:revision>
  <dcterms:created xsi:type="dcterms:W3CDTF">2019-10-19T02:36:32Z</dcterms:created>
  <dcterms:modified xsi:type="dcterms:W3CDTF">2019-11-28T14:22:30Z</dcterms:modified>
</cp:coreProperties>
</file>