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87" autoAdjust="0"/>
  </p:normalViewPr>
  <p:slideViewPr>
    <p:cSldViewPr snapToGrid="0" snapToObjects="1">
      <p:cViewPr varScale="1">
        <p:scale>
          <a:sx n="96" d="100"/>
          <a:sy n="96" d="100"/>
        </p:scale>
        <p:origin x="-9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D1464C-87D9-CD46-BA16-3F4F5526F17D}" type="datetimeFigureOut">
              <a:rPr kumimoji="1" lang="ja-JP" altLang="en-US" smtClean="0"/>
              <a:t>18/06/19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3F32C0-6F6A-9D41-9F68-1D50B4D1C63D}" type="slidenum">
              <a:rPr kumimoji="1" lang="ja-JP" altLang="en-US" smtClean="0"/>
              <a:t>‹#›</a:t>
            </a:fld>
            <a:endParaRPr kumimoji="1" lang="ja-JP" altLang="en-US"/>
          </a:p>
        </p:txBody>
      </p:sp>
    </p:spTree>
    <p:extLst>
      <p:ext uri="{BB962C8B-B14F-4D97-AF65-F5344CB8AC3E}">
        <p14:creationId xmlns:p14="http://schemas.microsoft.com/office/powerpoint/2010/main" val="3894579810"/>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 </a:t>
            </a:r>
            <a:r>
              <a:rPr kumimoji="1" lang="ja-JP" altLang="en-US" dirty="0" smtClean="0"/>
              <a:t>データを読み込む</a:t>
            </a:r>
            <a:endParaRPr kumimoji="1" lang="en-US" altLang="ja-JP" dirty="0" smtClean="0"/>
          </a:p>
          <a:p>
            <a:r>
              <a:rPr kumimoji="1" lang="en-US" altLang="ja-JP" dirty="0" smtClean="0"/>
              <a:t>2 </a:t>
            </a:r>
            <a:r>
              <a:rPr kumimoji="1" lang="ja-JP" altLang="en-US" dirty="0" smtClean="0"/>
              <a:t>データの波長と時間を選ぶ</a:t>
            </a:r>
            <a:endParaRPr kumimoji="1" lang="en-US" altLang="ja-JP" dirty="0" smtClean="0"/>
          </a:p>
          <a:p>
            <a:r>
              <a:rPr kumimoji="1" lang="en-US" altLang="ja-JP" dirty="0" smtClean="0"/>
              <a:t>3 </a:t>
            </a:r>
            <a:r>
              <a:rPr kumimoji="1" lang="ja-JP" altLang="en-US" dirty="0" smtClean="0"/>
              <a:t>装置関数を読み込む</a:t>
            </a:r>
            <a:endParaRPr kumimoji="1" lang="en-US" altLang="ja-JP" dirty="0" smtClean="0"/>
          </a:p>
          <a:p>
            <a:r>
              <a:rPr kumimoji="1" lang="en-US" altLang="ja-JP" dirty="0" smtClean="0"/>
              <a:t>4, </a:t>
            </a:r>
            <a:r>
              <a:rPr kumimoji="1" lang="ja-JP" altLang="en-US" dirty="0" smtClean="0"/>
              <a:t>データの</a:t>
            </a:r>
            <a:r>
              <a:rPr kumimoji="1" lang="en-US" altLang="ja-JP" dirty="0" smtClean="0"/>
              <a:t>ROI</a:t>
            </a:r>
            <a:r>
              <a:rPr kumimoji="1" lang="en-US" altLang="ja-JP" baseline="0" dirty="0" smtClean="0"/>
              <a:t> (</a:t>
            </a:r>
            <a:r>
              <a:rPr kumimoji="1" lang="ja-JP" altLang="en-US" baseline="0" dirty="0" smtClean="0"/>
              <a:t>青枠</a:t>
            </a:r>
            <a:r>
              <a:rPr kumimoji="1" lang="en-US" altLang="ja-JP" baseline="0" dirty="0" smtClean="0"/>
              <a:t>)</a:t>
            </a:r>
            <a:r>
              <a:rPr kumimoji="1" lang="ja-JP" altLang="en-US" baseline="0" dirty="0" smtClean="0"/>
              <a:t>を設定する。青枠内のデータが読み込まれる</a:t>
            </a:r>
            <a:endParaRPr kumimoji="1" lang="en-US" altLang="ja-JP" baseline="0" dirty="0" smtClean="0"/>
          </a:p>
          <a:p>
            <a:endParaRPr kumimoji="1" lang="en-US" altLang="ja-JP" baseline="0" dirty="0" smtClean="0"/>
          </a:p>
          <a:p>
            <a:r>
              <a:rPr kumimoji="1" lang="en-US" altLang="ja-JP" baseline="0" dirty="0" smtClean="0"/>
              <a:t>6. </a:t>
            </a:r>
            <a:r>
              <a:rPr kumimoji="1" lang="ja-JP" altLang="en-US" baseline="0" dirty="0" smtClean="0"/>
              <a:t>データのベースライン</a:t>
            </a:r>
            <a:r>
              <a:rPr kumimoji="1" lang="en-US" altLang="ja-JP" baseline="0" dirty="0" smtClean="0"/>
              <a:t>(</a:t>
            </a:r>
            <a:r>
              <a:rPr kumimoji="1" lang="ja-JP" altLang="en-US" baseline="0" dirty="0" smtClean="0"/>
              <a:t>紫をあわせる</a:t>
            </a:r>
            <a:r>
              <a:rPr kumimoji="1" lang="en-US" altLang="ja-JP" baseline="0" dirty="0" smtClean="0"/>
              <a:t>)</a:t>
            </a:r>
          </a:p>
          <a:p>
            <a:r>
              <a:rPr kumimoji="1" lang="en-US" altLang="ja-JP" baseline="0" dirty="0" smtClean="0"/>
              <a:t>7. </a:t>
            </a:r>
            <a:r>
              <a:rPr kumimoji="1" lang="ja-JP" altLang="en-US" baseline="0" dirty="0" smtClean="0"/>
              <a:t>時定数の数を設定する</a:t>
            </a:r>
            <a:r>
              <a:rPr kumimoji="1" lang="en-US" altLang="ja-JP" baseline="0" dirty="0" smtClean="0"/>
              <a:t>.</a:t>
            </a:r>
          </a:p>
          <a:p>
            <a:r>
              <a:rPr kumimoji="1" lang="en-US" altLang="ja-JP" baseline="0" dirty="0" smtClean="0"/>
              <a:t>8. </a:t>
            </a:r>
            <a:r>
              <a:rPr kumimoji="1" lang="ja-JP" altLang="en-US" baseline="0" dirty="0" smtClean="0"/>
              <a:t>フィッティングの時定数の初期値を入力する。</a:t>
            </a:r>
            <a:r>
              <a:rPr kumimoji="1" lang="en-US" altLang="ja-JP" baseline="0" dirty="0" smtClean="0"/>
              <a:t>best tau</a:t>
            </a:r>
            <a:r>
              <a:rPr kumimoji="1" lang="ja-JP" altLang="en-US" baseline="0" dirty="0" smtClean="0"/>
              <a:t>と見比べて極端に外れた値の場合は再設定したほうがよりよいフィットを得られる</a:t>
            </a:r>
            <a:endParaRPr kumimoji="1" lang="en-US" altLang="ja-JP" baseline="0" dirty="0" smtClean="0"/>
          </a:p>
          <a:p>
            <a:r>
              <a:rPr kumimoji="1" lang="en-US" altLang="ja-JP" baseline="0" dirty="0" smtClean="0"/>
              <a:t>9 </a:t>
            </a:r>
            <a:r>
              <a:rPr kumimoji="1" lang="en-US" altLang="ja-JP" baseline="0" dirty="0" err="1" smtClean="0"/>
              <a:t>dat</a:t>
            </a:r>
            <a:r>
              <a:rPr kumimoji="1" lang="ja-JP" altLang="en-US" baseline="0" dirty="0" smtClean="0"/>
              <a:t>ファイルとしてフィッティングデータを出力する</a:t>
            </a:r>
            <a:r>
              <a:rPr kumimoji="1" lang="en-US" altLang="ja-JP" baseline="0" dirty="0"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23F32C0-6F6A-9D41-9F68-1D50B4D1C63D}" type="slidenum">
              <a:rPr kumimoji="1" lang="ja-JP" altLang="en-US" smtClean="0"/>
              <a:t>1</a:t>
            </a:fld>
            <a:endParaRPr kumimoji="1" lang="ja-JP" altLang="en-US"/>
          </a:p>
        </p:txBody>
      </p:sp>
    </p:spTree>
    <p:extLst>
      <p:ext uri="{BB962C8B-B14F-4D97-AF65-F5344CB8AC3E}">
        <p14:creationId xmlns:p14="http://schemas.microsoft.com/office/powerpoint/2010/main" val="352304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4731FC9-B405-8440-B85F-0F28171874A6}" type="datetimeFigureOut">
              <a:rPr kumimoji="1" lang="ja-JP" altLang="en-US" smtClean="0"/>
              <a:t>18/06/19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7ABBA5-4526-704C-951A-06E974EF0878}" type="slidenum">
              <a:rPr kumimoji="1" lang="ja-JP" altLang="en-US" smtClean="0"/>
              <a:t>‹#›</a:t>
            </a:fld>
            <a:endParaRPr kumimoji="1" lang="ja-JP" altLang="en-US"/>
          </a:p>
        </p:txBody>
      </p:sp>
    </p:spTree>
    <p:extLst>
      <p:ext uri="{BB962C8B-B14F-4D97-AF65-F5344CB8AC3E}">
        <p14:creationId xmlns:p14="http://schemas.microsoft.com/office/powerpoint/2010/main" val="158475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4731FC9-B405-8440-B85F-0F28171874A6}" type="datetimeFigureOut">
              <a:rPr kumimoji="1" lang="ja-JP" altLang="en-US" smtClean="0"/>
              <a:t>18/06/19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7ABBA5-4526-704C-951A-06E974EF0878}" type="slidenum">
              <a:rPr kumimoji="1" lang="ja-JP" altLang="en-US" smtClean="0"/>
              <a:t>‹#›</a:t>
            </a:fld>
            <a:endParaRPr kumimoji="1" lang="ja-JP" altLang="en-US"/>
          </a:p>
        </p:txBody>
      </p:sp>
    </p:spTree>
    <p:extLst>
      <p:ext uri="{BB962C8B-B14F-4D97-AF65-F5344CB8AC3E}">
        <p14:creationId xmlns:p14="http://schemas.microsoft.com/office/powerpoint/2010/main" val="136461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4731FC9-B405-8440-B85F-0F28171874A6}" type="datetimeFigureOut">
              <a:rPr kumimoji="1" lang="ja-JP" altLang="en-US" smtClean="0"/>
              <a:t>18/06/19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7ABBA5-4526-704C-951A-06E974EF0878}" type="slidenum">
              <a:rPr kumimoji="1" lang="ja-JP" altLang="en-US" smtClean="0"/>
              <a:t>‹#›</a:t>
            </a:fld>
            <a:endParaRPr kumimoji="1" lang="ja-JP" altLang="en-US"/>
          </a:p>
        </p:txBody>
      </p:sp>
    </p:spTree>
    <p:extLst>
      <p:ext uri="{BB962C8B-B14F-4D97-AF65-F5344CB8AC3E}">
        <p14:creationId xmlns:p14="http://schemas.microsoft.com/office/powerpoint/2010/main" val="292934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4731FC9-B405-8440-B85F-0F28171874A6}" type="datetimeFigureOut">
              <a:rPr kumimoji="1" lang="ja-JP" altLang="en-US" smtClean="0"/>
              <a:t>18/06/19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7ABBA5-4526-704C-951A-06E974EF0878}" type="slidenum">
              <a:rPr kumimoji="1" lang="ja-JP" altLang="en-US" smtClean="0"/>
              <a:t>‹#›</a:t>
            </a:fld>
            <a:endParaRPr kumimoji="1" lang="ja-JP" altLang="en-US"/>
          </a:p>
        </p:txBody>
      </p:sp>
    </p:spTree>
    <p:extLst>
      <p:ext uri="{BB962C8B-B14F-4D97-AF65-F5344CB8AC3E}">
        <p14:creationId xmlns:p14="http://schemas.microsoft.com/office/powerpoint/2010/main" val="312427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4731FC9-B405-8440-B85F-0F28171874A6}" type="datetimeFigureOut">
              <a:rPr kumimoji="1" lang="ja-JP" altLang="en-US" smtClean="0"/>
              <a:t>18/06/19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7ABBA5-4526-704C-951A-06E974EF0878}" type="slidenum">
              <a:rPr kumimoji="1" lang="ja-JP" altLang="en-US" smtClean="0"/>
              <a:t>‹#›</a:t>
            </a:fld>
            <a:endParaRPr kumimoji="1" lang="ja-JP" altLang="en-US"/>
          </a:p>
        </p:txBody>
      </p:sp>
    </p:spTree>
    <p:extLst>
      <p:ext uri="{BB962C8B-B14F-4D97-AF65-F5344CB8AC3E}">
        <p14:creationId xmlns:p14="http://schemas.microsoft.com/office/powerpoint/2010/main" val="2217581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4731FC9-B405-8440-B85F-0F28171874A6}" type="datetimeFigureOut">
              <a:rPr kumimoji="1" lang="ja-JP" altLang="en-US" smtClean="0"/>
              <a:t>18/06/19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7ABBA5-4526-704C-951A-06E974EF0878}" type="slidenum">
              <a:rPr kumimoji="1" lang="ja-JP" altLang="en-US" smtClean="0"/>
              <a:t>‹#›</a:t>
            </a:fld>
            <a:endParaRPr kumimoji="1" lang="ja-JP" altLang="en-US"/>
          </a:p>
        </p:txBody>
      </p:sp>
    </p:spTree>
    <p:extLst>
      <p:ext uri="{BB962C8B-B14F-4D97-AF65-F5344CB8AC3E}">
        <p14:creationId xmlns:p14="http://schemas.microsoft.com/office/powerpoint/2010/main" val="212031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4731FC9-B405-8440-B85F-0F28171874A6}" type="datetimeFigureOut">
              <a:rPr kumimoji="1" lang="ja-JP" altLang="en-US" smtClean="0"/>
              <a:t>18/06/19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57ABBA5-4526-704C-951A-06E974EF0878}" type="slidenum">
              <a:rPr kumimoji="1" lang="ja-JP" altLang="en-US" smtClean="0"/>
              <a:t>‹#›</a:t>
            </a:fld>
            <a:endParaRPr kumimoji="1" lang="ja-JP" altLang="en-US"/>
          </a:p>
        </p:txBody>
      </p:sp>
    </p:spTree>
    <p:extLst>
      <p:ext uri="{BB962C8B-B14F-4D97-AF65-F5344CB8AC3E}">
        <p14:creationId xmlns:p14="http://schemas.microsoft.com/office/powerpoint/2010/main" val="15258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4731FC9-B405-8440-B85F-0F28171874A6}" type="datetimeFigureOut">
              <a:rPr kumimoji="1" lang="ja-JP" altLang="en-US" smtClean="0"/>
              <a:t>18/06/19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57ABBA5-4526-704C-951A-06E974EF0878}" type="slidenum">
              <a:rPr kumimoji="1" lang="ja-JP" altLang="en-US" smtClean="0"/>
              <a:t>‹#›</a:t>
            </a:fld>
            <a:endParaRPr kumimoji="1" lang="ja-JP" altLang="en-US"/>
          </a:p>
        </p:txBody>
      </p:sp>
    </p:spTree>
    <p:extLst>
      <p:ext uri="{BB962C8B-B14F-4D97-AF65-F5344CB8AC3E}">
        <p14:creationId xmlns:p14="http://schemas.microsoft.com/office/powerpoint/2010/main" val="112978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4731FC9-B405-8440-B85F-0F28171874A6}" type="datetimeFigureOut">
              <a:rPr kumimoji="1" lang="ja-JP" altLang="en-US" smtClean="0"/>
              <a:t>18/06/19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57ABBA5-4526-704C-951A-06E974EF0878}" type="slidenum">
              <a:rPr kumimoji="1" lang="ja-JP" altLang="en-US" smtClean="0"/>
              <a:t>‹#›</a:t>
            </a:fld>
            <a:endParaRPr kumimoji="1" lang="ja-JP" altLang="en-US"/>
          </a:p>
        </p:txBody>
      </p:sp>
    </p:spTree>
    <p:extLst>
      <p:ext uri="{BB962C8B-B14F-4D97-AF65-F5344CB8AC3E}">
        <p14:creationId xmlns:p14="http://schemas.microsoft.com/office/powerpoint/2010/main" val="53960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4731FC9-B405-8440-B85F-0F28171874A6}" type="datetimeFigureOut">
              <a:rPr kumimoji="1" lang="ja-JP" altLang="en-US" smtClean="0"/>
              <a:t>18/06/19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7ABBA5-4526-704C-951A-06E974EF0878}" type="slidenum">
              <a:rPr kumimoji="1" lang="ja-JP" altLang="en-US" smtClean="0"/>
              <a:t>‹#›</a:t>
            </a:fld>
            <a:endParaRPr kumimoji="1" lang="ja-JP" altLang="en-US"/>
          </a:p>
        </p:txBody>
      </p:sp>
    </p:spTree>
    <p:extLst>
      <p:ext uri="{BB962C8B-B14F-4D97-AF65-F5344CB8AC3E}">
        <p14:creationId xmlns:p14="http://schemas.microsoft.com/office/powerpoint/2010/main" val="161058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4731FC9-B405-8440-B85F-0F28171874A6}" type="datetimeFigureOut">
              <a:rPr kumimoji="1" lang="ja-JP" altLang="en-US" smtClean="0"/>
              <a:t>18/06/19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7ABBA5-4526-704C-951A-06E974EF0878}" type="slidenum">
              <a:rPr kumimoji="1" lang="ja-JP" altLang="en-US" smtClean="0"/>
              <a:t>‹#›</a:t>
            </a:fld>
            <a:endParaRPr kumimoji="1" lang="ja-JP" altLang="en-US"/>
          </a:p>
        </p:txBody>
      </p:sp>
    </p:spTree>
    <p:extLst>
      <p:ext uri="{BB962C8B-B14F-4D97-AF65-F5344CB8AC3E}">
        <p14:creationId xmlns:p14="http://schemas.microsoft.com/office/powerpoint/2010/main" val="2038294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31FC9-B405-8440-B85F-0F28171874A6}" type="datetimeFigureOut">
              <a:rPr kumimoji="1" lang="ja-JP" altLang="en-US" smtClean="0"/>
              <a:t>18/06/19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ABBA5-4526-704C-951A-06E974EF0878}" type="slidenum">
              <a:rPr kumimoji="1" lang="ja-JP" altLang="en-US" smtClean="0"/>
              <a:t>‹#›</a:t>
            </a:fld>
            <a:endParaRPr kumimoji="1" lang="ja-JP" altLang="en-US"/>
          </a:p>
        </p:txBody>
      </p:sp>
    </p:spTree>
    <p:extLst>
      <p:ext uri="{BB962C8B-B14F-4D97-AF65-F5344CB8AC3E}">
        <p14:creationId xmlns:p14="http://schemas.microsoft.com/office/powerpoint/2010/main" val="127255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2018-06-19 10.19.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46" y="0"/>
            <a:ext cx="7805549" cy="6858000"/>
          </a:xfrm>
          <a:prstGeom prst="rect">
            <a:avLst/>
          </a:prstGeom>
        </p:spPr>
      </p:pic>
      <p:sp>
        <p:nvSpPr>
          <p:cNvPr id="5" name="テキスト ボックス 4"/>
          <p:cNvSpPr txBox="1"/>
          <p:nvPr/>
        </p:nvSpPr>
        <p:spPr>
          <a:xfrm>
            <a:off x="999373" y="492025"/>
            <a:ext cx="491240" cy="369332"/>
          </a:xfrm>
          <a:prstGeom prst="rect">
            <a:avLst/>
          </a:prstGeom>
          <a:noFill/>
        </p:spPr>
        <p:txBody>
          <a:bodyPr wrap="none" rtlCol="0">
            <a:spAutoFit/>
          </a:bodyPr>
          <a:lstStyle/>
          <a:p>
            <a:r>
              <a:rPr lang="en-US" altLang="ja-JP" dirty="0" smtClean="0">
                <a:solidFill>
                  <a:srgbClr val="FF0000"/>
                </a:solidFill>
              </a:rPr>
              <a:t>①</a:t>
            </a:r>
            <a:endParaRPr kumimoji="1" lang="ja-JP" altLang="en-US" dirty="0">
              <a:solidFill>
                <a:srgbClr val="FF0000"/>
              </a:solidFill>
            </a:endParaRPr>
          </a:p>
        </p:txBody>
      </p:sp>
      <p:sp>
        <p:nvSpPr>
          <p:cNvPr id="6" name="テキスト ボックス 5"/>
          <p:cNvSpPr txBox="1"/>
          <p:nvPr/>
        </p:nvSpPr>
        <p:spPr>
          <a:xfrm>
            <a:off x="2192787" y="419151"/>
            <a:ext cx="491240" cy="369332"/>
          </a:xfrm>
          <a:prstGeom prst="rect">
            <a:avLst/>
          </a:prstGeom>
          <a:noFill/>
        </p:spPr>
        <p:txBody>
          <a:bodyPr wrap="none" rtlCol="0">
            <a:spAutoFit/>
          </a:bodyPr>
          <a:lstStyle/>
          <a:p>
            <a:r>
              <a:rPr lang="en-US" altLang="ja-JP" dirty="0" smtClean="0">
                <a:solidFill>
                  <a:srgbClr val="FF0000"/>
                </a:solidFill>
              </a:rPr>
              <a:t>②</a:t>
            </a:r>
            <a:endParaRPr kumimoji="1" lang="ja-JP" altLang="en-US" dirty="0">
              <a:solidFill>
                <a:srgbClr val="FF0000"/>
              </a:solidFill>
            </a:endParaRPr>
          </a:p>
        </p:txBody>
      </p:sp>
      <p:sp>
        <p:nvSpPr>
          <p:cNvPr id="7" name="テキスト ボックス 6"/>
          <p:cNvSpPr txBox="1"/>
          <p:nvPr/>
        </p:nvSpPr>
        <p:spPr>
          <a:xfrm>
            <a:off x="4843618" y="492025"/>
            <a:ext cx="491240" cy="369332"/>
          </a:xfrm>
          <a:prstGeom prst="rect">
            <a:avLst/>
          </a:prstGeom>
          <a:noFill/>
        </p:spPr>
        <p:txBody>
          <a:bodyPr wrap="none" rtlCol="0">
            <a:spAutoFit/>
          </a:bodyPr>
          <a:lstStyle/>
          <a:p>
            <a:r>
              <a:rPr lang="en-US" altLang="ja-JP" dirty="0" smtClean="0">
                <a:solidFill>
                  <a:srgbClr val="FF0000"/>
                </a:solidFill>
              </a:rPr>
              <a:t>③</a:t>
            </a:r>
            <a:endParaRPr kumimoji="1" lang="ja-JP" altLang="en-US" dirty="0">
              <a:solidFill>
                <a:srgbClr val="FF0000"/>
              </a:solidFill>
            </a:endParaRPr>
          </a:p>
        </p:txBody>
      </p:sp>
      <p:sp>
        <p:nvSpPr>
          <p:cNvPr id="8" name="テキスト ボックス 7"/>
          <p:cNvSpPr txBox="1"/>
          <p:nvPr/>
        </p:nvSpPr>
        <p:spPr>
          <a:xfrm>
            <a:off x="3882134" y="2820246"/>
            <a:ext cx="491240" cy="369332"/>
          </a:xfrm>
          <a:prstGeom prst="rect">
            <a:avLst/>
          </a:prstGeom>
          <a:noFill/>
        </p:spPr>
        <p:txBody>
          <a:bodyPr wrap="none" rtlCol="0">
            <a:spAutoFit/>
          </a:bodyPr>
          <a:lstStyle/>
          <a:p>
            <a:r>
              <a:rPr lang="en-US" altLang="ja-JP" dirty="0" smtClean="0">
                <a:solidFill>
                  <a:srgbClr val="FF0000"/>
                </a:solidFill>
              </a:rPr>
              <a:t>④</a:t>
            </a:r>
            <a:endParaRPr kumimoji="1" lang="ja-JP" altLang="en-US" dirty="0">
              <a:solidFill>
                <a:srgbClr val="FF0000"/>
              </a:solidFill>
            </a:endParaRPr>
          </a:p>
        </p:txBody>
      </p:sp>
      <p:sp>
        <p:nvSpPr>
          <p:cNvPr id="10" name="テキスト ボックス 9"/>
          <p:cNvSpPr txBox="1"/>
          <p:nvPr/>
        </p:nvSpPr>
        <p:spPr>
          <a:xfrm>
            <a:off x="4352378" y="5277978"/>
            <a:ext cx="491240" cy="369332"/>
          </a:xfrm>
          <a:prstGeom prst="rect">
            <a:avLst/>
          </a:prstGeom>
          <a:noFill/>
        </p:spPr>
        <p:txBody>
          <a:bodyPr wrap="none" rtlCol="0">
            <a:spAutoFit/>
          </a:bodyPr>
          <a:lstStyle/>
          <a:p>
            <a:r>
              <a:rPr lang="en-US" altLang="ja-JP" dirty="0" smtClean="0">
                <a:solidFill>
                  <a:srgbClr val="FF0000"/>
                </a:solidFill>
              </a:rPr>
              <a:t>⑥</a:t>
            </a:r>
            <a:endParaRPr kumimoji="1" lang="ja-JP" altLang="en-US" dirty="0">
              <a:solidFill>
                <a:srgbClr val="FF0000"/>
              </a:solidFill>
            </a:endParaRPr>
          </a:p>
        </p:txBody>
      </p:sp>
      <p:sp>
        <p:nvSpPr>
          <p:cNvPr id="11" name="テキスト ボックス 10"/>
          <p:cNvSpPr txBox="1"/>
          <p:nvPr/>
        </p:nvSpPr>
        <p:spPr>
          <a:xfrm>
            <a:off x="5394038" y="4102611"/>
            <a:ext cx="491240" cy="369332"/>
          </a:xfrm>
          <a:prstGeom prst="rect">
            <a:avLst/>
          </a:prstGeom>
          <a:noFill/>
        </p:spPr>
        <p:txBody>
          <a:bodyPr wrap="none" rtlCol="0">
            <a:spAutoFit/>
          </a:bodyPr>
          <a:lstStyle/>
          <a:p>
            <a:r>
              <a:rPr lang="en-US" altLang="ja-JP" dirty="0" smtClean="0">
                <a:solidFill>
                  <a:srgbClr val="FF0000"/>
                </a:solidFill>
              </a:rPr>
              <a:t>⑦</a:t>
            </a:r>
            <a:endParaRPr kumimoji="1" lang="ja-JP" altLang="en-US" dirty="0">
              <a:solidFill>
                <a:srgbClr val="FF0000"/>
              </a:solidFill>
            </a:endParaRPr>
          </a:p>
        </p:txBody>
      </p:sp>
      <p:sp>
        <p:nvSpPr>
          <p:cNvPr id="12" name="テキスト ボックス 11"/>
          <p:cNvSpPr txBox="1"/>
          <p:nvPr/>
        </p:nvSpPr>
        <p:spPr>
          <a:xfrm>
            <a:off x="5089238" y="5100788"/>
            <a:ext cx="491240" cy="369332"/>
          </a:xfrm>
          <a:prstGeom prst="rect">
            <a:avLst/>
          </a:prstGeom>
          <a:noFill/>
        </p:spPr>
        <p:txBody>
          <a:bodyPr wrap="none" rtlCol="0">
            <a:spAutoFit/>
          </a:bodyPr>
          <a:lstStyle/>
          <a:p>
            <a:r>
              <a:rPr lang="en-US" altLang="ja-JP" dirty="0" smtClean="0">
                <a:solidFill>
                  <a:srgbClr val="FF0000"/>
                </a:solidFill>
              </a:rPr>
              <a:t>⑧</a:t>
            </a:r>
            <a:endParaRPr kumimoji="1" lang="ja-JP" altLang="en-US" dirty="0">
              <a:solidFill>
                <a:srgbClr val="FF0000"/>
              </a:solidFill>
            </a:endParaRPr>
          </a:p>
        </p:txBody>
      </p:sp>
      <p:sp>
        <p:nvSpPr>
          <p:cNvPr id="13" name="テキスト ボックス 12"/>
          <p:cNvSpPr txBox="1"/>
          <p:nvPr/>
        </p:nvSpPr>
        <p:spPr>
          <a:xfrm>
            <a:off x="7756667" y="4367866"/>
            <a:ext cx="491240" cy="369332"/>
          </a:xfrm>
          <a:prstGeom prst="rect">
            <a:avLst/>
          </a:prstGeom>
          <a:noFill/>
        </p:spPr>
        <p:txBody>
          <a:bodyPr wrap="none" rtlCol="0">
            <a:spAutoFit/>
          </a:bodyPr>
          <a:lstStyle/>
          <a:p>
            <a:r>
              <a:rPr lang="en-US" altLang="ja-JP" dirty="0" smtClean="0">
                <a:solidFill>
                  <a:srgbClr val="FF0000"/>
                </a:solidFill>
              </a:rPr>
              <a:t>⑨</a:t>
            </a:r>
            <a:endParaRPr kumimoji="1" lang="ja-JP" altLang="en-US" dirty="0">
              <a:solidFill>
                <a:srgbClr val="FF0000"/>
              </a:solidFill>
            </a:endParaRPr>
          </a:p>
        </p:txBody>
      </p:sp>
    </p:spTree>
    <p:extLst>
      <p:ext uri="{BB962C8B-B14F-4D97-AF65-F5344CB8AC3E}">
        <p14:creationId xmlns:p14="http://schemas.microsoft.com/office/powerpoint/2010/main" val="1828254565"/>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106</Words>
  <Application>Microsoft Macintosh PowerPoint</Application>
  <PresentationFormat>画面に合わせる (4:3)</PresentationFormat>
  <Paragraphs>18</Paragraphs>
  <Slides>1</Slides>
  <Notes>1</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ホワイト</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Nagashima Hiroki</dc:creator>
  <cp:lastModifiedBy>Nagashima Hiroki</cp:lastModifiedBy>
  <cp:revision>1</cp:revision>
  <dcterms:created xsi:type="dcterms:W3CDTF">2018-06-19T01:19:19Z</dcterms:created>
  <dcterms:modified xsi:type="dcterms:W3CDTF">2018-06-19T01:24:38Z</dcterms:modified>
</cp:coreProperties>
</file>