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305" r:id="rId4"/>
    <p:sldId id="258" r:id="rId5"/>
    <p:sldId id="308" r:id="rId6"/>
    <p:sldId id="307" r:id="rId7"/>
    <p:sldId id="306" r:id="rId8"/>
    <p:sldId id="316" r:id="rId9"/>
    <p:sldId id="309" r:id="rId10"/>
    <p:sldId id="312" r:id="rId11"/>
    <p:sldId id="319" r:id="rId12"/>
    <p:sldId id="314" r:id="rId13"/>
    <p:sldId id="318" r:id="rId14"/>
    <p:sldId id="310" r:id="rId15"/>
    <p:sldId id="315" r:id="rId16"/>
    <p:sldId id="259" r:id="rId17"/>
  </p:sldIdLst>
  <p:sldSz cx="9144000" cy="5143500" type="screen16x9"/>
  <p:notesSz cx="6858000" cy="9144000"/>
  <p:embeddedFontLst>
    <p:embeddedFont>
      <p:font typeface="Barlow" panose="020B0604020202020204" charset="0"/>
      <p:regular r:id="rId19"/>
      <p:bold r:id="rId20"/>
      <p:italic r:id="rId21"/>
      <p:boldItalic r:id="rId22"/>
    </p:embeddedFont>
    <p:embeddedFont>
      <p:font typeface="Fjalla One" panose="020B0604020202020204" charset="0"/>
      <p:regular r:id="rId23"/>
    </p:embeddedFont>
    <p:embeddedFont>
      <p:font typeface="Josefin Slab" panose="020B0604020202020204" charset="0"/>
      <p:regular r:id="rId24"/>
      <p:bold r:id="rId25"/>
      <p:italic r:id="rId26"/>
      <p:boldItalic r:id="rId27"/>
    </p:embeddedFont>
    <p:embeddedFont>
      <p:font typeface="Staatliches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AFDBB-3B17-4F12-A01B-6B8CFC307186}" v="10" dt="2021-04-19T00:02:13.302"/>
    <p1510:client id="{94F019A9-4D60-4E23-8E5C-80ECF76F900F}" v="2" dt="2021-04-19T23:53:00.064"/>
  </p1510:revLst>
</p1510:revInfo>
</file>

<file path=ppt/tableStyles.xml><?xml version="1.0" encoding="utf-8"?>
<a:tblStyleLst xmlns:a="http://schemas.openxmlformats.org/drawingml/2006/main" def="{C1E31903-1775-4B4F-ACF0-50C21346ED1A}">
  <a:tblStyle styleId="{C1E31903-1775-4B4F-ACF0-50C21346ED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393eb2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393eb2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327c7807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327c7807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794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327c7807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327c7807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071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327c7807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327c7807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119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327c7807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327c7807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148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408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6e43c41c6f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6e43c41c6f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183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327c780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327c780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327c7807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327c7807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389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327c7807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327c7807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327c7807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327c7807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68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327c7807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327c7807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52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646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327c7807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327c7807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665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34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8500" y="1526625"/>
            <a:ext cx="7706400" cy="32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bel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121900" y="2652225"/>
            <a:ext cx="4302900" cy="17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400">
                <a:solidFill>
                  <a:srgbClr val="2A2929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4070400" y="472200"/>
            <a:ext cx="4354500" cy="17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46" name="Google Shape;46;p9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" name="Google Shape;50;p9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1" name="Google Shape;51;p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" name="Google Shape;53;p9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4" name="Google Shape;54;p9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9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" name="Google Shape;58;p9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2" hasCustomPrompt="1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66" name="Google Shape;66;p10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0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6451" y="1378126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3701096" y="137811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6675742" y="137811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726450" y="362684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3701096" y="362684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6675742" y="3626849"/>
            <a:ext cx="1741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713225" y="87691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7"/>
          </p:nvPr>
        </p:nvSpPr>
        <p:spPr>
          <a:xfrm>
            <a:off x="3694488" y="87691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ctrTitle" idx="8"/>
          </p:nvPr>
        </p:nvSpPr>
        <p:spPr>
          <a:xfrm>
            <a:off x="6688963" y="87691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9"/>
          </p:nvPr>
        </p:nvSpPr>
        <p:spPr>
          <a:xfrm>
            <a:off x="713225" y="313172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13"/>
          </p:nvPr>
        </p:nvSpPr>
        <p:spPr>
          <a:xfrm>
            <a:off x="3694488" y="313172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ctrTitle" idx="14"/>
          </p:nvPr>
        </p:nvSpPr>
        <p:spPr>
          <a:xfrm>
            <a:off x="6688963" y="3131720"/>
            <a:ext cx="174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5">
          <p15:clr>
            <a:srgbClr val="FA7B17"/>
          </p15:clr>
        </p15:guide>
        <p15:guide id="2" orient="horz" pos="22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3"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2"/>
          </p:nvPr>
        </p:nvSpPr>
        <p:spPr>
          <a:xfrm>
            <a:off x="1007925" y="368642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"/>
          </p:nvPr>
        </p:nvSpPr>
        <p:spPr>
          <a:xfrm>
            <a:off x="1007925" y="415235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3"/>
          </p:nvPr>
        </p:nvSpPr>
        <p:spPr>
          <a:xfrm>
            <a:off x="1007925" y="2569500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4"/>
          </p:nvPr>
        </p:nvSpPr>
        <p:spPr>
          <a:xfrm>
            <a:off x="1007925" y="3035430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5"/>
          </p:nvPr>
        </p:nvSpPr>
        <p:spPr>
          <a:xfrm>
            <a:off x="1007925" y="145257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1007925" y="191850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_2_1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319500" y="1713723"/>
            <a:ext cx="8505000" cy="3006277"/>
            <a:chOff x="319500" y="1713723"/>
            <a:chExt cx="8505000" cy="3006277"/>
          </a:xfrm>
        </p:grpSpPr>
        <p:sp>
          <p:nvSpPr>
            <p:cNvPr id="134" name="Google Shape;134;p18"/>
            <p:cNvSpPr/>
            <p:nvPr/>
          </p:nvSpPr>
          <p:spPr>
            <a:xfrm>
              <a:off x="319500" y="2268700"/>
              <a:ext cx="8505000" cy="2451300"/>
            </a:xfrm>
            <a:prstGeom prst="rect">
              <a:avLst/>
            </a:prstGeom>
            <a:solidFill>
              <a:srgbClr val="F7E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18"/>
            <p:cNvGrpSpPr/>
            <p:nvPr/>
          </p:nvGrpSpPr>
          <p:grpSpPr>
            <a:xfrm>
              <a:off x="552925" y="1713723"/>
              <a:ext cx="8010149" cy="785777"/>
              <a:chOff x="552925" y="1713723"/>
              <a:chExt cx="8010149" cy="785777"/>
            </a:xfrm>
          </p:grpSpPr>
          <p:grpSp>
            <p:nvGrpSpPr>
              <p:cNvPr id="136" name="Google Shape;136;p18"/>
              <p:cNvGrpSpPr/>
              <p:nvPr/>
            </p:nvGrpSpPr>
            <p:grpSpPr>
              <a:xfrm>
                <a:off x="572650" y="1713723"/>
                <a:ext cx="7970600" cy="762335"/>
                <a:chOff x="572650" y="1713723"/>
                <a:chExt cx="7970600" cy="762335"/>
              </a:xfrm>
            </p:grpSpPr>
            <p:sp>
              <p:nvSpPr>
                <p:cNvPr id="137" name="Google Shape;137;p18"/>
                <p:cNvSpPr/>
                <p:nvPr/>
              </p:nvSpPr>
              <p:spPr>
                <a:xfrm>
                  <a:off x="572650" y="1713723"/>
                  <a:ext cx="7343" cy="762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8"/>
                <p:cNvSpPr/>
                <p:nvPr/>
              </p:nvSpPr>
              <p:spPr>
                <a:xfrm>
                  <a:off x="8535907" y="1713723"/>
                  <a:ext cx="7343" cy="762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3" y="23835"/>
                      </a:lnTo>
                      <a:lnTo>
                        <a:pt x="283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" name="Google Shape;139;p18"/>
              <p:cNvSpPr/>
              <p:nvPr/>
            </p:nvSpPr>
            <p:spPr>
              <a:xfrm>
                <a:off x="552925" y="2452586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8516187" y="2452586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403" y="1807"/>
                      <a:pt x="1807" y="1403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18"/>
          <p:cNvSpPr/>
          <p:nvPr/>
        </p:nvSpPr>
        <p:spPr>
          <a:xfrm>
            <a:off x="319500" y="363150"/>
            <a:ext cx="8505000" cy="1457400"/>
          </a:xfrm>
          <a:prstGeom prst="rect">
            <a:avLst/>
          </a:prstGeom>
          <a:solidFill>
            <a:srgbClr val="FCD0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72645" y="0"/>
            <a:ext cx="7343" cy="618485"/>
          </a:xfrm>
          <a:custGeom>
            <a:avLst/>
            <a:gdLst/>
            <a:ahLst/>
            <a:cxnLst/>
            <a:rect l="l" t="t" r="r" b="b"/>
            <a:pathLst>
              <a:path w="283" h="23836" extrusionOk="0">
                <a:moveTo>
                  <a:pt x="0" y="1"/>
                </a:moveTo>
                <a:lnTo>
                  <a:pt x="0" y="23835"/>
                </a:lnTo>
                <a:lnTo>
                  <a:pt x="282" y="23835"/>
                </a:lnTo>
                <a:lnTo>
                  <a:pt x="282" y="1"/>
                </a:ln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8535908" y="0"/>
            <a:ext cx="7343" cy="618485"/>
          </a:xfrm>
          <a:custGeom>
            <a:avLst/>
            <a:gdLst/>
            <a:ahLst/>
            <a:cxnLst/>
            <a:rect l="l" t="t" r="r" b="b"/>
            <a:pathLst>
              <a:path w="283" h="23836" extrusionOk="0">
                <a:moveTo>
                  <a:pt x="0" y="1"/>
                </a:moveTo>
                <a:lnTo>
                  <a:pt x="0" y="23835"/>
                </a:lnTo>
                <a:lnTo>
                  <a:pt x="283" y="23835"/>
                </a:lnTo>
                <a:lnTo>
                  <a:pt x="283" y="1"/>
                </a:ln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52925" y="595011"/>
            <a:ext cx="46887" cy="46913"/>
          </a:xfrm>
          <a:custGeom>
            <a:avLst/>
            <a:gdLst/>
            <a:ahLst/>
            <a:cxnLst/>
            <a:rect l="l" t="t" r="r" b="b"/>
            <a:pathLst>
              <a:path w="1807" h="1808" extrusionOk="0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398" y="1807"/>
                  <a:pt x="1806" y="1403"/>
                  <a:pt x="1806" y="904"/>
                </a:cubicBezTo>
                <a:cubicBezTo>
                  <a:pt x="1806" y="405"/>
                  <a:pt x="1398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516187" y="595011"/>
            <a:ext cx="46887" cy="46913"/>
          </a:xfrm>
          <a:custGeom>
            <a:avLst/>
            <a:gdLst/>
            <a:ahLst/>
            <a:cxnLst/>
            <a:rect l="l" t="t" r="r" b="b"/>
            <a:pathLst>
              <a:path w="1807" h="1808" extrusionOk="0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403" y="1807"/>
                  <a:pt x="1807" y="1403"/>
                  <a:pt x="1807" y="904"/>
                </a:cubicBezTo>
                <a:cubicBezTo>
                  <a:pt x="1807" y="405"/>
                  <a:pt x="1403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2516700" y="2928300"/>
            <a:ext cx="4099500" cy="10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800"/>
              <a:buFont typeface="Barlow"/>
              <a:buChar char="●"/>
              <a:defRPr sz="18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9" r:id="rId7"/>
    <p:sldLayoutId id="2147483660" r:id="rId8"/>
    <p:sldLayoutId id="2147483664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rot="6780025">
            <a:off x="3984202" y="802126"/>
            <a:ext cx="4384781" cy="5520537"/>
          </a:xfrm>
          <a:prstGeom prst="chord">
            <a:avLst>
              <a:gd name="adj1" fmla="val 2700000"/>
              <a:gd name="adj2" fmla="val 16122190"/>
            </a:avLst>
          </a:prstGeom>
          <a:solidFill>
            <a:srgbClr val="83C3A9">
              <a:alpha val="37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4"/>
          <p:cNvGrpSpPr/>
          <p:nvPr/>
        </p:nvGrpSpPr>
        <p:grpSpPr>
          <a:xfrm>
            <a:off x="319500" y="0"/>
            <a:ext cx="2957595" cy="4738468"/>
            <a:chOff x="319500" y="0"/>
            <a:chExt cx="8505000" cy="1948350"/>
          </a:xfrm>
        </p:grpSpPr>
        <p:sp>
          <p:nvSpPr>
            <p:cNvPr id="192" name="Google Shape;192;p24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635305" y="2428387"/>
            <a:ext cx="2391100" cy="402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Grocery App</a:t>
            </a:r>
            <a:endParaRPr dirty="0"/>
          </a:p>
        </p:txBody>
      </p:sp>
      <p:sp>
        <p:nvSpPr>
          <p:cNvPr id="198" name="Google Shape;198;p24"/>
          <p:cNvSpPr txBox="1">
            <a:spLocks noGrp="1"/>
          </p:cNvSpPr>
          <p:nvPr>
            <p:ph type="ctrTitle"/>
          </p:nvPr>
        </p:nvSpPr>
        <p:spPr>
          <a:xfrm>
            <a:off x="526022" y="1508951"/>
            <a:ext cx="2650716" cy="10402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INSTACART</a:t>
            </a:r>
            <a:endParaRPr sz="4400" dirty="0"/>
          </a:p>
        </p:txBody>
      </p:sp>
      <p:grpSp>
        <p:nvGrpSpPr>
          <p:cNvPr id="199" name="Google Shape;199;p24"/>
          <p:cNvGrpSpPr/>
          <p:nvPr/>
        </p:nvGrpSpPr>
        <p:grpSpPr>
          <a:xfrm>
            <a:off x="3791710" y="2074114"/>
            <a:ext cx="5032790" cy="2546574"/>
            <a:chOff x="1226130" y="2372228"/>
            <a:chExt cx="6581758" cy="2771271"/>
          </a:xfrm>
        </p:grpSpPr>
        <p:grpSp>
          <p:nvGrpSpPr>
            <p:cNvPr id="200" name="Google Shape;200;p24"/>
            <p:cNvGrpSpPr/>
            <p:nvPr/>
          </p:nvGrpSpPr>
          <p:grpSpPr>
            <a:xfrm>
              <a:off x="6887360" y="3082240"/>
              <a:ext cx="739266" cy="1280073"/>
              <a:chOff x="6887360" y="2941940"/>
              <a:chExt cx="739266" cy="1280073"/>
            </a:xfrm>
          </p:grpSpPr>
          <p:sp>
            <p:nvSpPr>
              <p:cNvPr id="201" name="Google Shape;201;p24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6887360" y="3373925"/>
                <a:ext cx="447393" cy="585143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5964" extrusionOk="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24"/>
            <p:cNvGrpSpPr/>
            <p:nvPr/>
          </p:nvGrpSpPr>
          <p:grpSpPr>
            <a:xfrm>
              <a:off x="6624299" y="3909024"/>
              <a:ext cx="1183589" cy="1135687"/>
              <a:chOff x="6624299" y="3768724"/>
              <a:chExt cx="1183589" cy="1135687"/>
            </a:xfrm>
          </p:grpSpPr>
          <p:sp>
            <p:nvSpPr>
              <p:cNvPr id="214" name="Google Shape;214;p24"/>
              <p:cNvSpPr/>
              <p:nvPr/>
            </p:nvSpPr>
            <p:spPr>
              <a:xfrm>
                <a:off x="6624299" y="3768724"/>
                <a:ext cx="1183589" cy="1135687"/>
              </a:xfrm>
              <a:custGeom>
                <a:avLst/>
                <a:gdLst/>
                <a:ahLst/>
                <a:cxnLst/>
                <a:rect l="l" t="t" r="r" b="b"/>
                <a:pathLst>
                  <a:path w="17528" h="16818" extrusionOk="0">
                    <a:moveTo>
                      <a:pt x="6461" y="1"/>
                    </a:moveTo>
                    <a:lnTo>
                      <a:pt x="6181" y="995"/>
                    </a:lnTo>
                    <a:cubicBezTo>
                      <a:pt x="3904" y="1986"/>
                      <a:pt x="379" y="8178"/>
                      <a:pt x="0" y="15230"/>
                    </a:cubicBezTo>
                    <a:cubicBezTo>
                      <a:pt x="2013" y="15905"/>
                      <a:pt x="8158" y="16552"/>
                      <a:pt x="8588" y="16552"/>
                    </a:cubicBezTo>
                    <a:cubicBezTo>
                      <a:pt x="8588" y="16552"/>
                      <a:pt x="9016" y="16817"/>
                      <a:pt x="10035" y="16817"/>
                    </a:cubicBezTo>
                    <a:cubicBezTo>
                      <a:pt x="10544" y="16817"/>
                      <a:pt x="11201" y="16751"/>
                      <a:pt x="12025" y="16552"/>
                    </a:cubicBezTo>
                    <a:cubicBezTo>
                      <a:pt x="16197" y="13758"/>
                      <a:pt x="16927" y="4369"/>
                      <a:pt x="16927" y="4369"/>
                    </a:cubicBezTo>
                    <a:lnTo>
                      <a:pt x="17527" y="3265"/>
                    </a:lnTo>
                    <a:lnTo>
                      <a:pt x="6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7041621" y="3835914"/>
                <a:ext cx="740351" cy="1068159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15818" extrusionOk="0">
                    <a:moveTo>
                      <a:pt x="1" y="0"/>
                    </a:moveTo>
                    <a:lnTo>
                      <a:pt x="2672" y="880"/>
                    </a:lnTo>
                    <a:lnTo>
                      <a:pt x="5352" y="1753"/>
                    </a:lnTo>
                    <a:cubicBezTo>
                      <a:pt x="7079" y="2312"/>
                      <a:pt x="8810" y="2855"/>
                      <a:pt x="10537" y="3403"/>
                    </a:cubicBezTo>
                    <a:lnTo>
                      <a:pt x="10537" y="3403"/>
                    </a:lnTo>
                    <a:cubicBezTo>
                      <a:pt x="9540" y="4087"/>
                      <a:pt x="8613" y="4859"/>
                      <a:pt x="7744" y="5699"/>
                    </a:cubicBezTo>
                    <a:cubicBezTo>
                      <a:pt x="6832" y="6579"/>
                      <a:pt x="5987" y="7538"/>
                      <a:pt x="5277" y="8596"/>
                    </a:cubicBezTo>
                    <a:cubicBezTo>
                      <a:pt x="4922" y="9124"/>
                      <a:pt x="4614" y="9685"/>
                      <a:pt x="4354" y="10265"/>
                    </a:cubicBezTo>
                    <a:cubicBezTo>
                      <a:pt x="4089" y="10845"/>
                      <a:pt x="3876" y="11449"/>
                      <a:pt x="3754" y="12073"/>
                    </a:cubicBezTo>
                    <a:cubicBezTo>
                      <a:pt x="3623" y="12696"/>
                      <a:pt x="3576" y="13335"/>
                      <a:pt x="3623" y="13971"/>
                    </a:cubicBezTo>
                    <a:cubicBezTo>
                      <a:pt x="3679" y="14606"/>
                      <a:pt x="3825" y="15226"/>
                      <a:pt x="4046" y="15818"/>
                    </a:cubicBezTo>
                    <a:cubicBezTo>
                      <a:pt x="3845" y="15218"/>
                      <a:pt x="3714" y="14598"/>
                      <a:pt x="3679" y="13967"/>
                    </a:cubicBezTo>
                    <a:cubicBezTo>
                      <a:pt x="3652" y="13335"/>
                      <a:pt x="3723" y="12708"/>
                      <a:pt x="3856" y="12096"/>
                    </a:cubicBezTo>
                    <a:cubicBezTo>
                      <a:pt x="3987" y="11481"/>
                      <a:pt x="4212" y="10889"/>
                      <a:pt x="4476" y="10321"/>
                    </a:cubicBezTo>
                    <a:cubicBezTo>
                      <a:pt x="4745" y="9752"/>
                      <a:pt x="5060" y="9208"/>
                      <a:pt x="5419" y="8690"/>
                    </a:cubicBezTo>
                    <a:cubicBezTo>
                      <a:pt x="6126" y="7649"/>
                      <a:pt x="6967" y="6701"/>
                      <a:pt x="7874" y="5833"/>
                    </a:cubicBezTo>
                    <a:cubicBezTo>
                      <a:pt x="8332" y="5399"/>
                      <a:pt x="8805" y="4984"/>
                      <a:pt x="9295" y="4586"/>
                    </a:cubicBezTo>
                    <a:cubicBezTo>
                      <a:pt x="9780" y="4188"/>
                      <a:pt x="10282" y="3800"/>
                      <a:pt x="10803" y="3454"/>
                    </a:cubicBezTo>
                    <a:lnTo>
                      <a:pt x="10964" y="3343"/>
                    </a:lnTo>
                    <a:lnTo>
                      <a:pt x="10779" y="3284"/>
                    </a:lnTo>
                    <a:cubicBezTo>
                      <a:pt x="8983" y="2727"/>
                      <a:pt x="7191" y="2163"/>
                      <a:pt x="5396" y="1622"/>
                    </a:cubicBezTo>
                    <a:lnTo>
                      <a:pt x="2700" y="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6946271" y="3962191"/>
                <a:ext cx="539124" cy="246613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3652" extrusionOk="0">
                    <a:moveTo>
                      <a:pt x="722" y="1"/>
                    </a:moveTo>
                    <a:lnTo>
                      <a:pt x="0" y="1287"/>
                    </a:lnTo>
                    <a:lnTo>
                      <a:pt x="6788" y="3651"/>
                    </a:lnTo>
                    <a:lnTo>
                      <a:pt x="7984" y="217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24"/>
            <p:cNvGrpSpPr/>
            <p:nvPr/>
          </p:nvGrpSpPr>
          <p:grpSpPr>
            <a:xfrm>
              <a:off x="6047342" y="3566591"/>
              <a:ext cx="748667" cy="1466372"/>
              <a:chOff x="6047342" y="3426291"/>
              <a:chExt cx="748667" cy="1466372"/>
            </a:xfrm>
          </p:grpSpPr>
          <p:sp>
            <p:nvSpPr>
              <p:cNvPr id="218" name="Google Shape;218;p24"/>
              <p:cNvSpPr/>
              <p:nvPr/>
            </p:nvSpPr>
            <p:spPr>
              <a:xfrm>
                <a:off x="6047342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>
                <a:off x="6171525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6178751" y="3524071"/>
                <a:ext cx="160711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371" extrusionOk="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6077729" y="3997643"/>
                <a:ext cx="36274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123" extrusionOk="0">
                    <a:moveTo>
                      <a:pt x="1" y="1"/>
                    </a:moveTo>
                    <a:lnTo>
                      <a:pt x="1" y="6122"/>
                    </a:lnTo>
                    <a:lnTo>
                      <a:pt x="5371" y="612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>
                <a:off x="6372488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6496672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6503830" y="3524071"/>
                <a:ext cx="160846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371" extrusionOk="0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6402876" y="3997643"/>
                <a:ext cx="36301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6123" extrusionOk="0">
                    <a:moveTo>
                      <a:pt x="0" y="1"/>
                    </a:moveTo>
                    <a:lnTo>
                      <a:pt x="0" y="6122"/>
                    </a:lnTo>
                    <a:lnTo>
                      <a:pt x="5375" y="6122"/>
                    </a:lnTo>
                    <a:lnTo>
                      <a:pt x="537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5516776" y="4506239"/>
              <a:ext cx="484766" cy="520573"/>
              <a:chOff x="5516776" y="4365939"/>
              <a:chExt cx="484766" cy="520573"/>
            </a:xfrm>
          </p:grpSpPr>
          <p:sp>
            <p:nvSpPr>
              <p:cNvPr id="239" name="Google Shape;239;p24"/>
              <p:cNvSpPr/>
              <p:nvPr/>
            </p:nvSpPr>
            <p:spPr>
              <a:xfrm>
                <a:off x="5516776" y="4552586"/>
                <a:ext cx="484766" cy="333926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4945" extrusionOk="0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5674521" y="4402674"/>
                <a:ext cx="135929" cy="195494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895" extrusionOk="0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5777433" y="4365939"/>
                <a:ext cx="174554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990" extrusionOk="0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24"/>
            <p:cNvGrpSpPr/>
            <p:nvPr/>
          </p:nvGrpSpPr>
          <p:grpSpPr>
            <a:xfrm>
              <a:off x="2841934" y="2372228"/>
              <a:ext cx="3787511" cy="2695038"/>
              <a:chOff x="2841934" y="2231928"/>
              <a:chExt cx="3787511" cy="2695038"/>
            </a:xfrm>
          </p:grpSpPr>
          <p:sp>
            <p:nvSpPr>
              <p:cNvPr id="243" name="Google Shape;243;p24"/>
              <p:cNvSpPr/>
              <p:nvPr/>
            </p:nvSpPr>
            <p:spPr>
              <a:xfrm>
                <a:off x="3757273" y="2231928"/>
                <a:ext cx="749737" cy="680886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10083" extrusionOk="0">
                    <a:moveTo>
                      <a:pt x="8442" y="0"/>
                    </a:moveTo>
                    <a:cubicBezTo>
                      <a:pt x="6391" y="0"/>
                      <a:pt x="3033" y="2296"/>
                      <a:pt x="1714" y="3883"/>
                    </a:cubicBezTo>
                    <a:cubicBezTo>
                      <a:pt x="1" y="5947"/>
                      <a:pt x="554" y="6744"/>
                      <a:pt x="554" y="6744"/>
                    </a:cubicBezTo>
                    <a:lnTo>
                      <a:pt x="1000" y="10078"/>
                    </a:lnTo>
                    <a:cubicBezTo>
                      <a:pt x="1000" y="10078"/>
                      <a:pt x="2477" y="10082"/>
                      <a:pt x="3442" y="10082"/>
                    </a:cubicBezTo>
                    <a:cubicBezTo>
                      <a:pt x="3924" y="10082"/>
                      <a:pt x="4278" y="10081"/>
                      <a:pt x="4256" y="10078"/>
                    </a:cubicBezTo>
                    <a:cubicBezTo>
                      <a:pt x="4188" y="10067"/>
                      <a:pt x="9307" y="4218"/>
                      <a:pt x="9307" y="4218"/>
                    </a:cubicBezTo>
                    <a:cubicBezTo>
                      <a:pt x="9307" y="4218"/>
                      <a:pt x="11103" y="2821"/>
                      <a:pt x="9840" y="694"/>
                    </a:cubicBezTo>
                    <a:cubicBezTo>
                      <a:pt x="9550" y="205"/>
                      <a:pt x="9054" y="0"/>
                      <a:pt x="8442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3878553" y="2516760"/>
                <a:ext cx="668301" cy="791497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11721" extrusionOk="0">
                    <a:moveTo>
                      <a:pt x="7511" y="0"/>
                    </a:moveTo>
                    <a:cubicBezTo>
                      <a:pt x="6580" y="730"/>
                      <a:pt x="1082" y="1393"/>
                      <a:pt x="1082" y="1393"/>
                    </a:cubicBezTo>
                    <a:cubicBezTo>
                      <a:pt x="1082" y="1393"/>
                      <a:pt x="1331" y="2459"/>
                      <a:pt x="1709" y="3986"/>
                    </a:cubicBezTo>
                    <a:cubicBezTo>
                      <a:pt x="826" y="4120"/>
                      <a:pt x="1" y="5249"/>
                      <a:pt x="135" y="5581"/>
                    </a:cubicBezTo>
                    <a:cubicBezTo>
                      <a:pt x="265" y="5912"/>
                      <a:pt x="3656" y="11362"/>
                      <a:pt x="4603" y="11698"/>
                    </a:cubicBezTo>
                    <a:cubicBezTo>
                      <a:pt x="4940" y="11708"/>
                      <a:pt x="5304" y="11720"/>
                      <a:pt x="5675" y="11720"/>
                    </a:cubicBezTo>
                    <a:cubicBezTo>
                      <a:pt x="7668" y="11720"/>
                      <a:pt x="9897" y="11372"/>
                      <a:pt x="9505" y="8572"/>
                    </a:cubicBezTo>
                    <a:cubicBezTo>
                      <a:pt x="9039" y="5249"/>
                      <a:pt x="7511" y="0"/>
                      <a:pt x="7511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3768888" y="2863852"/>
                <a:ext cx="257948" cy="201436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2983" extrusionOk="0">
                    <a:moveTo>
                      <a:pt x="1553" y="0"/>
                    </a:moveTo>
                    <a:cubicBezTo>
                      <a:pt x="1162" y="0"/>
                      <a:pt x="762" y="166"/>
                      <a:pt x="516" y="720"/>
                    </a:cubicBezTo>
                    <a:cubicBezTo>
                      <a:pt x="1" y="1869"/>
                      <a:pt x="1090" y="2982"/>
                      <a:pt x="2109" y="2982"/>
                    </a:cubicBezTo>
                    <a:cubicBezTo>
                      <a:pt x="2316" y="2982"/>
                      <a:pt x="2520" y="2937"/>
                      <a:pt x="2706" y="2836"/>
                    </a:cubicBezTo>
                    <a:cubicBezTo>
                      <a:pt x="3819" y="2236"/>
                      <a:pt x="3819" y="1490"/>
                      <a:pt x="3819" y="1490"/>
                    </a:cubicBezTo>
                    <a:lnTo>
                      <a:pt x="2706" y="374"/>
                    </a:lnTo>
                    <a:cubicBezTo>
                      <a:pt x="2706" y="374"/>
                      <a:pt x="2140" y="0"/>
                      <a:pt x="1553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3069233" y="4769687"/>
                <a:ext cx="217027" cy="157273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2329" extrusionOk="0">
                    <a:moveTo>
                      <a:pt x="723" y="1"/>
                    </a:moveTo>
                    <a:lnTo>
                      <a:pt x="0" y="1994"/>
                    </a:lnTo>
                    <a:lnTo>
                      <a:pt x="2348" y="2329"/>
                    </a:lnTo>
                    <a:lnTo>
                      <a:pt x="3213" y="407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FCD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3003393" y="3305821"/>
                <a:ext cx="2102680" cy="1541531"/>
              </a:xfrm>
              <a:custGeom>
                <a:avLst/>
                <a:gdLst/>
                <a:ahLst/>
                <a:cxnLst/>
                <a:rect l="l" t="t" r="r" b="b"/>
                <a:pathLst>
                  <a:path w="31139" h="22828" extrusionOk="0">
                    <a:moveTo>
                      <a:pt x="4622" y="1"/>
                    </a:moveTo>
                    <a:cubicBezTo>
                      <a:pt x="4153" y="1"/>
                      <a:pt x="3689" y="11"/>
                      <a:pt x="3233" y="32"/>
                    </a:cubicBezTo>
                    <a:cubicBezTo>
                      <a:pt x="2128" y="6058"/>
                      <a:pt x="1" y="19019"/>
                      <a:pt x="731" y="21079"/>
                    </a:cubicBezTo>
                    <a:cubicBezTo>
                      <a:pt x="1284" y="22638"/>
                      <a:pt x="3376" y="22827"/>
                      <a:pt x="4362" y="22827"/>
                    </a:cubicBezTo>
                    <a:cubicBezTo>
                      <a:pt x="4680" y="22827"/>
                      <a:pt x="4883" y="22808"/>
                      <a:pt x="4883" y="22808"/>
                    </a:cubicBezTo>
                    <a:lnTo>
                      <a:pt x="17795" y="22827"/>
                    </a:lnTo>
                    <a:lnTo>
                      <a:pt x="20405" y="8517"/>
                    </a:lnTo>
                    <a:lnTo>
                      <a:pt x="26786" y="15696"/>
                    </a:lnTo>
                    <a:lnTo>
                      <a:pt x="26253" y="16493"/>
                    </a:lnTo>
                    <a:lnTo>
                      <a:pt x="28913" y="18952"/>
                    </a:lnTo>
                    <a:lnTo>
                      <a:pt x="31139" y="13636"/>
                    </a:lnTo>
                    <a:lnTo>
                      <a:pt x="29379" y="13036"/>
                    </a:lnTo>
                    <a:lnTo>
                      <a:pt x="21454" y="2736"/>
                    </a:lnTo>
                    <a:cubicBezTo>
                      <a:pt x="21454" y="2736"/>
                      <a:pt x="12327" y="1"/>
                      <a:pt x="4622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3169444" y="3719428"/>
                <a:ext cx="1211815" cy="1207537"/>
              </a:xfrm>
              <a:custGeom>
                <a:avLst/>
                <a:gdLst/>
                <a:ahLst/>
                <a:cxnLst/>
                <a:rect l="l" t="t" r="r" b="b"/>
                <a:pathLst>
                  <a:path w="17946" h="17882" extrusionOk="0">
                    <a:moveTo>
                      <a:pt x="3520" y="1"/>
                    </a:moveTo>
                    <a:lnTo>
                      <a:pt x="1" y="17614"/>
                    </a:lnTo>
                    <a:lnTo>
                      <a:pt x="15336" y="17878"/>
                    </a:lnTo>
                    <a:cubicBezTo>
                      <a:pt x="15339" y="17880"/>
                      <a:pt x="15343" y="17881"/>
                      <a:pt x="15346" y="17881"/>
                    </a:cubicBezTo>
                    <a:cubicBezTo>
                      <a:pt x="15725" y="17881"/>
                      <a:pt x="17718" y="5525"/>
                      <a:pt x="17946" y="2392"/>
                    </a:cubicBezTo>
                    <a:lnTo>
                      <a:pt x="3520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3910561" y="3032401"/>
                <a:ext cx="181576" cy="566358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8387" extrusionOk="0">
                    <a:moveTo>
                      <a:pt x="924" y="0"/>
                    </a:moveTo>
                    <a:lnTo>
                      <a:pt x="0" y="4989"/>
                    </a:lnTo>
                    <a:cubicBezTo>
                      <a:pt x="0" y="4989"/>
                      <a:pt x="1214" y="8387"/>
                      <a:pt x="1236" y="8387"/>
                    </a:cubicBezTo>
                    <a:cubicBezTo>
                      <a:pt x="1237" y="8387"/>
                      <a:pt x="1237" y="8384"/>
                      <a:pt x="1235" y="8379"/>
                    </a:cubicBezTo>
                    <a:cubicBezTo>
                      <a:pt x="1188" y="8182"/>
                      <a:pt x="2688" y="5854"/>
                      <a:pt x="2688" y="5854"/>
                    </a:cubicBezTo>
                    <a:lnTo>
                      <a:pt x="231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4140020" y="3426291"/>
                <a:ext cx="203387" cy="71600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0603" extrusionOk="0">
                    <a:moveTo>
                      <a:pt x="963" y="1"/>
                    </a:moveTo>
                    <a:cubicBezTo>
                      <a:pt x="813" y="1761"/>
                      <a:pt x="316" y="7333"/>
                      <a:pt x="107" y="9259"/>
                    </a:cubicBezTo>
                    <a:cubicBezTo>
                      <a:pt x="1" y="10219"/>
                      <a:pt x="283" y="10603"/>
                      <a:pt x="642" y="10603"/>
                    </a:cubicBezTo>
                    <a:cubicBezTo>
                      <a:pt x="1005" y="10603"/>
                      <a:pt x="1446" y="10212"/>
                      <a:pt x="1646" y="9630"/>
                    </a:cubicBezTo>
                    <a:cubicBezTo>
                      <a:pt x="2444" y="7143"/>
                      <a:pt x="3012" y="509"/>
                      <a:pt x="3012" y="509"/>
                    </a:cubicBez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3471901" y="3305821"/>
                <a:ext cx="200754" cy="757868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1223" extrusionOk="0">
                    <a:moveTo>
                      <a:pt x="506" y="0"/>
                    </a:moveTo>
                    <a:cubicBezTo>
                      <a:pt x="506" y="0"/>
                      <a:pt x="107" y="8118"/>
                      <a:pt x="41" y="9650"/>
                    </a:cubicBezTo>
                    <a:cubicBezTo>
                      <a:pt x="1" y="10552"/>
                      <a:pt x="402" y="11223"/>
                      <a:pt x="874" y="11223"/>
                    </a:cubicBezTo>
                    <a:cubicBezTo>
                      <a:pt x="1201" y="11223"/>
                      <a:pt x="1563" y="10901"/>
                      <a:pt x="1835" y="10111"/>
                    </a:cubicBezTo>
                    <a:cubicBezTo>
                      <a:pt x="2498" y="8186"/>
                      <a:pt x="2972" y="355"/>
                      <a:pt x="2972" y="355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4139480" y="3835914"/>
                <a:ext cx="155714" cy="312655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630" extrusionOk="0">
                    <a:moveTo>
                      <a:pt x="426" y="0"/>
                    </a:moveTo>
                    <a:cubicBezTo>
                      <a:pt x="308" y="782"/>
                      <a:pt x="213" y="1567"/>
                      <a:pt x="119" y="2348"/>
                    </a:cubicBezTo>
                    <a:cubicBezTo>
                      <a:pt x="71" y="2743"/>
                      <a:pt x="24" y="3130"/>
                      <a:pt x="0" y="3536"/>
                    </a:cubicBezTo>
                    <a:cubicBezTo>
                      <a:pt x="5" y="3639"/>
                      <a:pt x="5" y="3742"/>
                      <a:pt x="13" y="3844"/>
                    </a:cubicBezTo>
                    <a:cubicBezTo>
                      <a:pt x="36" y="3947"/>
                      <a:pt x="36" y="4053"/>
                      <a:pt x="80" y="4152"/>
                    </a:cubicBezTo>
                    <a:cubicBezTo>
                      <a:pt x="111" y="4259"/>
                      <a:pt x="166" y="4357"/>
                      <a:pt x="237" y="4444"/>
                    </a:cubicBezTo>
                    <a:cubicBezTo>
                      <a:pt x="317" y="4531"/>
                      <a:pt x="423" y="4602"/>
                      <a:pt x="545" y="4621"/>
                    </a:cubicBezTo>
                    <a:cubicBezTo>
                      <a:pt x="580" y="4627"/>
                      <a:pt x="614" y="4630"/>
                      <a:pt x="648" y="4630"/>
                    </a:cubicBezTo>
                    <a:cubicBezTo>
                      <a:pt x="848" y="4630"/>
                      <a:pt x="1027" y="4536"/>
                      <a:pt x="1169" y="4428"/>
                    </a:cubicBezTo>
                    <a:cubicBezTo>
                      <a:pt x="1339" y="4298"/>
                      <a:pt x="1465" y="4128"/>
                      <a:pt x="1572" y="3951"/>
                    </a:cubicBezTo>
                    <a:cubicBezTo>
                      <a:pt x="1681" y="3773"/>
                      <a:pt x="1745" y="3572"/>
                      <a:pt x="1796" y="3383"/>
                    </a:cubicBezTo>
                    <a:cubicBezTo>
                      <a:pt x="1852" y="3189"/>
                      <a:pt x="1899" y="2995"/>
                      <a:pt x="1938" y="2802"/>
                    </a:cubicBezTo>
                    <a:cubicBezTo>
                      <a:pt x="2108" y="2029"/>
                      <a:pt x="2222" y="1243"/>
                      <a:pt x="2306" y="458"/>
                    </a:cubicBezTo>
                    <a:lnTo>
                      <a:pt x="2306" y="458"/>
                    </a:lnTo>
                    <a:cubicBezTo>
                      <a:pt x="2144" y="1232"/>
                      <a:pt x="1989" y="2005"/>
                      <a:pt x="1792" y="2767"/>
                    </a:cubicBezTo>
                    <a:cubicBezTo>
                      <a:pt x="1681" y="3142"/>
                      <a:pt x="1607" y="3540"/>
                      <a:pt x="1417" y="3860"/>
                    </a:cubicBezTo>
                    <a:cubicBezTo>
                      <a:pt x="1319" y="4018"/>
                      <a:pt x="1200" y="4172"/>
                      <a:pt x="1054" y="4279"/>
                    </a:cubicBezTo>
                    <a:cubicBezTo>
                      <a:pt x="930" y="4369"/>
                      <a:pt x="785" y="4434"/>
                      <a:pt x="649" y="4434"/>
                    </a:cubicBezTo>
                    <a:cubicBezTo>
                      <a:pt x="626" y="4434"/>
                      <a:pt x="603" y="4432"/>
                      <a:pt x="581" y="4428"/>
                    </a:cubicBezTo>
                    <a:cubicBezTo>
                      <a:pt x="426" y="4405"/>
                      <a:pt x="317" y="4263"/>
                      <a:pt x="261" y="4093"/>
                    </a:cubicBezTo>
                    <a:cubicBezTo>
                      <a:pt x="222" y="4010"/>
                      <a:pt x="218" y="3911"/>
                      <a:pt x="198" y="3824"/>
                    </a:cubicBezTo>
                    <a:cubicBezTo>
                      <a:pt x="190" y="3729"/>
                      <a:pt x="190" y="3635"/>
                      <a:pt x="182" y="3540"/>
                    </a:cubicBezTo>
                    <a:cubicBezTo>
                      <a:pt x="194" y="3157"/>
                      <a:pt x="249" y="2758"/>
                      <a:pt x="273" y="2364"/>
                    </a:cubicBezTo>
                    <a:cubicBezTo>
                      <a:pt x="332" y="1579"/>
                      <a:pt x="391" y="789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3468187" y="3732461"/>
                <a:ext cx="168004" cy="33770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5001" extrusionOk="0">
                    <a:moveTo>
                      <a:pt x="253" y="1"/>
                    </a:moveTo>
                    <a:lnTo>
                      <a:pt x="253" y="1"/>
                    </a:lnTo>
                    <a:cubicBezTo>
                      <a:pt x="170" y="857"/>
                      <a:pt x="111" y="1714"/>
                      <a:pt x="56" y="2574"/>
                    </a:cubicBezTo>
                    <a:cubicBezTo>
                      <a:pt x="40" y="2787"/>
                      <a:pt x="25" y="3004"/>
                      <a:pt x="16" y="3217"/>
                    </a:cubicBezTo>
                    <a:cubicBezTo>
                      <a:pt x="1" y="3430"/>
                      <a:pt x="8" y="3660"/>
                      <a:pt x="36" y="3880"/>
                    </a:cubicBezTo>
                    <a:cubicBezTo>
                      <a:pt x="79" y="4097"/>
                      <a:pt x="134" y="4319"/>
                      <a:pt x="249" y="4520"/>
                    </a:cubicBezTo>
                    <a:cubicBezTo>
                      <a:pt x="364" y="4713"/>
                      <a:pt x="529" y="4911"/>
                      <a:pt x="782" y="4982"/>
                    </a:cubicBezTo>
                    <a:cubicBezTo>
                      <a:pt x="827" y="4995"/>
                      <a:pt x="874" y="5001"/>
                      <a:pt x="921" y="5001"/>
                    </a:cubicBezTo>
                    <a:cubicBezTo>
                      <a:pt x="1000" y="5001"/>
                      <a:pt x="1080" y="4983"/>
                      <a:pt x="1153" y="4953"/>
                    </a:cubicBezTo>
                    <a:cubicBezTo>
                      <a:pt x="1216" y="4942"/>
                      <a:pt x="1263" y="4899"/>
                      <a:pt x="1315" y="4867"/>
                    </a:cubicBezTo>
                    <a:cubicBezTo>
                      <a:pt x="1369" y="4840"/>
                      <a:pt x="1409" y="4796"/>
                      <a:pt x="1449" y="4756"/>
                    </a:cubicBezTo>
                    <a:cubicBezTo>
                      <a:pt x="1622" y="4594"/>
                      <a:pt x="1725" y="4394"/>
                      <a:pt x="1824" y="4192"/>
                    </a:cubicBezTo>
                    <a:cubicBezTo>
                      <a:pt x="2009" y="3789"/>
                      <a:pt x="2112" y="3363"/>
                      <a:pt x="2187" y="2937"/>
                    </a:cubicBezTo>
                    <a:cubicBezTo>
                      <a:pt x="2337" y="2085"/>
                      <a:pt x="2424" y="1228"/>
                      <a:pt x="2487" y="368"/>
                    </a:cubicBezTo>
                    <a:lnTo>
                      <a:pt x="2487" y="368"/>
                    </a:lnTo>
                    <a:cubicBezTo>
                      <a:pt x="2345" y="1221"/>
                      <a:pt x="2214" y="2069"/>
                      <a:pt x="2037" y="2906"/>
                    </a:cubicBezTo>
                    <a:cubicBezTo>
                      <a:pt x="1943" y="3324"/>
                      <a:pt x="1843" y="3738"/>
                      <a:pt x="1662" y="4117"/>
                    </a:cubicBezTo>
                    <a:cubicBezTo>
                      <a:pt x="1567" y="4299"/>
                      <a:pt x="1464" y="4485"/>
                      <a:pt x="1318" y="4618"/>
                    </a:cubicBezTo>
                    <a:cubicBezTo>
                      <a:pt x="1207" y="4729"/>
                      <a:pt x="1069" y="4802"/>
                      <a:pt x="931" y="4802"/>
                    </a:cubicBezTo>
                    <a:cubicBezTo>
                      <a:pt x="897" y="4802"/>
                      <a:pt x="863" y="4797"/>
                      <a:pt x="830" y="4788"/>
                    </a:cubicBezTo>
                    <a:cubicBezTo>
                      <a:pt x="659" y="4745"/>
                      <a:pt x="517" y="4594"/>
                      <a:pt x="415" y="4425"/>
                    </a:cubicBezTo>
                    <a:cubicBezTo>
                      <a:pt x="312" y="4252"/>
                      <a:pt x="261" y="4050"/>
                      <a:pt x="218" y="3849"/>
                    </a:cubicBezTo>
                    <a:cubicBezTo>
                      <a:pt x="147" y="3447"/>
                      <a:pt x="209" y="3012"/>
                      <a:pt x="209" y="2582"/>
                    </a:cubicBezTo>
                    <a:cubicBezTo>
                      <a:pt x="233" y="1722"/>
                      <a:pt x="253" y="862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4968856" y="4071450"/>
                <a:ext cx="1660590" cy="482691"/>
              </a:xfrm>
              <a:custGeom>
                <a:avLst/>
                <a:gdLst/>
                <a:ahLst/>
                <a:cxnLst/>
                <a:rect l="l" t="t" r="r" b="b"/>
                <a:pathLst>
                  <a:path w="24592" h="7148" extrusionOk="0">
                    <a:moveTo>
                      <a:pt x="19617" y="0"/>
                    </a:moveTo>
                    <a:cubicBezTo>
                      <a:pt x="17852" y="0"/>
                      <a:pt x="15423" y="435"/>
                      <a:pt x="15423" y="435"/>
                    </a:cubicBezTo>
                    <a:lnTo>
                      <a:pt x="2033" y="2298"/>
                    </a:lnTo>
                    <a:lnTo>
                      <a:pt x="0" y="7148"/>
                    </a:lnTo>
                    <a:cubicBezTo>
                      <a:pt x="0" y="7148"/>
                      <a:pt x="12830" y="3095"/>
                      <a:pt x="15490" y="2396"/>
                    </a:cubicBezTo>
                    <a:cubicBezTo>
                      <a:pt x="16488" y="3162"/>
                      <a:pt x="19480" y="3731"/>
                      <a:pt x="19480" y="3731"/>
                    </a:cubicBezTo>
                    <a:cubicBezTo>
                      <a:pt x="19480" y="3731"/>
                      <a:pt x="18679" y="4358"/>
                      <a:pt x="19346" y="4689"/>
                    </a:cubicBezTo>
                    <a:cubicBezTo>
                      <a:pt x="19488" y="4761"/>
                      <a:pt x="19639" y="4793"/>
                      <a:pt x="19798" y="4793"/>
                    </a:cubicBezTo>
                    <a:cubicBezTo>
                      <a:pt x="20380" y="4793"/>
                      <a:pt x="21059" y="4364"/>
                      <a:pt x="21737" y="3893"/>
                    </a:cubicBezTo>
                    <a:cubicBezTo>
                      <a:pt x="22602" y="3296"/>
                      <a:pt x="22136" y="2230"/>
                      <a:pt x="22136" y="2230"/>
                    </a:cubicBezTo>
                    <a:lnTo>
                      <a:pt x="22136" y="2230"/>
                    </a:lnTo>
                    <a:lnTo>
                      <a:pt x="22934" y="2764"/>
                    </a:lnTo>
                    <a:cubicBezTo>
                      <a:pt x="23477" y="3035"/>
                      <a:pt x="24043" y="3330"/>
                      <a:pt x="24328" y="3330"/>
                    </a:cubicBezTo>
                    <a:cubicBezTo>
                      <a:pt x="24531" y="3330"/>
                      <a:pt x="24591" y="3180"/>
                      <a:pt x="24397" y="2764"/>
                    </a:cubicBezTo>
                    <a:cubicBezTo>
                      <a:pt x="23932" y="1765"/>
                      <a:pt x="22271" y="372"/>
                      <a:pt x="20668" y="76"/>
                    </a:cubicBezTo>
                    <a:cubicBezTo>
                      <a:pt x="20374" y="22"/>
                      <a:pt x="20012" y="0"/>
                      <a:pt x="19617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2841934" y="3307982"/>
                <a:ext cx="417106" cy="1098344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16265" extrusionOk="0">
                    <a:moveTo>
                      <a:pt x="5624" y="0"/>
                    </a:moveTo>
                    <a:cubicBezTo>
                      <a:pt x="5624" y="0"/>
                      <a:pt x="1678" y="10680"/>
                      <a:pt x="1137" y="12740"/>
                    </a:cubicBezTo>
                    <a:cubicBezTo>
                      <a:pt x="0" y="13935"/>
                      <a:pt x="900" y="16264"/>
                      <a:pt x="900" y="16264"/>
                    </a:cubicBezTo>
                    <a:lnTo>
                      <a:pt x="6177" y="13339"/>
                    </a:lnTo>
                    <a:lnTo>
                      <a:pt x="6078" y="11307"/>
                    </a:lnTo>
                    <a:lnTo>
                      <a:pt x="5383" y="11307"/>
                    </a:lnTo>
                    <a:lnTo>
                      <a:pt x="6078" y="8134"/>
                    </a:lnTo>
                    <a:lnTo>
                      <a:pt x="5624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3197130" y="3857185"/>
                <a:ext cx="62934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207" extrusionOk="0">
                    <a:moveTo>
                      <a:pt x="818" y="1"/>
                    </a:moveTo>
                    <a:lnTo>
                      <a:pt x="818" y="1"/>
                    </a:lnTo>
                    <a:cubicBezTo>
                      <a:pt x="660" y="518"/>
                      <a:pt x="526" y="1043"/>
                      <a:pt x="392" y="1567"/>
                    </a:cubicBezTo>
                    <a:cubicBezTo>
                      <a:pt x="261" y="2097"/>
                      <a:pt x="139" y="2621"/>
                      <a:pt x="24" y="3154"/>
                    </a:cubicBezTo>
                    <a:lnTo>
                      <a:pt x="1" y="3272"/>
                    </a:lnTo>
                    <a:lnTo>
                      <a:pt x="123" y="3272"/>
                    </a:lnTo>
                    <a:cubicBezTo>
                      <a:pt x="328" y="3269"/>
                      <a:pt x="531" y="3268"/>
                      <a:pt x="736" y="3266"/>
                    </a:cubicBezTo>
                    <a:lnTo>
                      <a:pt x="736" y="3266"/>
                    </a:lnTo>
                    <a:cubicBezTo>
                      <a:pt x="753" y="3576"/>
                      <a:pt x="785" y="3882"/>
                      <a:pt x="810" y="4192"/>
                    </a:cubicBezTo>
                    <a:cubicBezTo>
                      <a:pt x="833" y="4532"/>
                      <a:pt x="873" y="4867"/>
                      <a:pt x="917" y="5206"/>
                    </a:cubicBezTo>
                    <a:cubicBezTo>
                      <a:pt x="924" y="4867"/>
                      <a:pt x="932" y="4527"/>
                      <a:pt x="924" y="4188"/>
                    </a:cubicBezTo>
                    <a:cubicBezTo>
                      <a:pt x="920" y="3849"/>
                      <a:pt x="920" y="3509"/>
                      <a:pt x="908" y="3170"/>
                    </a:cubicBezTo>
                    <a:lnTo>
                      <a:pt x="904" y="3088"/>
                    </a:lnTo>
                    <a:lnTo>
                      <a:pt x="818" y="3083"/>
                    </a:lnTo>
                    <a:cubicBezTo>
                      <a:pt x="626" y="3080"/>
                      <a:pt x="436" y="3077"/>
                      <a:pt x="244" y="3076"/>
                    </a:cubicBezTo>
                    <a:lnTo>
                      <a:pt x="244" y="3076"/>
                    </a:lnTo>
                    <a:cubicBezTo>
                      <a:pt x="353" y="2586"/>
                      <a:pt x="455" y="2096"/>
                      <a:pt x="549" y="1603"/>
                    </a:cubicBezTo>
                    <a:cubicBezTo>
                      <a:pt x="648" y="1070"/>
                      <a:pt x="747" y="538"/>
                      <a:pt x="8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2902709" y="4208734"/>
                <a:ext cx="1693812" cy="588642"/>
              </a:xfrm>
              <a:custGeom>
                <a:avLst/>
                <a:gdLst/>
                <a:ahLst/>
                <a:cxnLst/>
                <a:rect l="l" t="t" r="r" b="b"/>
                <a:pathLst>
                  <a:path w="25084" h="8717" extrusionOk="0">
                    <a:moveTo>
                      <a:pt x="5277" y="0"/>
                    </a:moveTo>
                    <a:lnTo>
                      <a:pt x="0" y="2925"/>
                    </a:lnTo>
                    <a:lnTo>
                      <a:pt x="16646" y="4492"/>
                    </a:lnTo>
                    <a:cubicBezTo>
                      <a:pt x="16646" y="4492"/>
                      <a:pt x="19768" y="8572"/>
                      <a:pt x="19874" y="8639"/>
                    </a:cubicBezTo>
                    <a:cubicBezTo>
                      <a:pt x="19936" y="8678"/>
                      <a:pt x="20490" y="8717"/>
                      <a:pt x="21100" y="8717"/>
                    </a:cubicBezTo>
                    <a:cubicBezTo>
                      <a:pt x="21547" y="8717"/>
                      <a:pt x="22024" y="8696"/>
                      <a:pt x="22361" y="8639"/>
                    </a:cubicBezTo>
                    <a:cubicBezTo>
                      <a:pt x="23158" y="8505"/>
                      <a:pt x="23632" y="7909"/>
                      <a:pt x="23632" y="7909"/>
                    </a:cubicBezTo>
                    <a:cubicBezTo>
                      <a:pt x="23632" y="7909"/>
                      <a:pt x="24277" y="8086"/>
                      <a:pt x="24707" y="8086"/>
                    </a:cubicBezTo>
                    <a:cubicBezTo>
                      <a:pt x="24922" y="8086"/>
                      <a:pt x="25084" y="8042"/>
                      <a:pt x="25084" y="7909"/>
                    </a:cubicBezTo>
                    <a:cubicBezTo>
                      <a:pt x="25084" y="7510"/>
                      <a:pt x="24022" y="6646"/>
                      <a:pt x="23024" y="5714"/>
                    </a:cubicBezTo>
                    <a:cubicBezTo>
                      <a:pt x="22029" y="4783"/>
                      <a:pt x="18331" y="2925"/>
                      <a:pt x="18331" y="2925"/>
                    </a:cubicBezTo>
                    <a:lnTo>
                      <a:pt x="527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3521736" y="3898039"/>
                <a:ext cx="51725" cy="91163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350" extrusionOk="0">
                    <a:moveTo>
                      <a:pt x="383" y="0"/>
                    </a:moveTo>
                    <a:cubicBezTo>
                      <a:pt x="170" y="0"/>
                      <a:pt x="1" y="304"/>
                      <a:pt x="1" y="674"/>
                    </a:cubicBezTo>
                    <a:cubicBezTo>
                      <a:pt x="1" y="1046"/>
                      <a:pt x="170" y="1350"/>
                      <a:pt x="383" y="1350"/>
                    </a:cubicBezTo>
                    <a:cubicBezTo>
                      <a:pt x="596" y="1350"/>
                      <a:pt x="766" y="1046"/>
                      <a:pt x="766" y="674"/>
                    </a:cubicBezTo>
                    <a:cubicBezTo>
                      <a:pt x="766" y="304"/>
                      <a:pt x="596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4163453" y="4018171"/>
                <a:ext cx="51792" cy="9096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47" extrusionOk="0">
                    <a:moveTo>
                      <a:pt x="384" y="1"/>
                    </a:moveTo>
                    <a:cubicBezTo>
                      <a:pt x="175" y="1"/>
                      <a:pt x="0" y="301"/>
                      <a:pt x="0" y="675"/>
                    </a:cubicBezTo>
                    <a:cubicBezTo>
                      <a:pt x="0" y="1046"/>
                      <a:pt x="175" y="1347"/>
                      <a:pt x="384" y="1347"/>
                    </a:cubicBezTo>
                    <a:cubicBezTo>
                      <a:pt x="597" y="1347"/>
                      <a:pt x="767" y="1046"/>
                      <a:pt x="767" y="675"/>
                    </a:cubicBezTo>
                    <a:cubicBezTo>
                      <a:pt x="767" y="301"/>
                      <a:pt x="597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2976517" y="4065035"/>
                <a:ext cx="230803" cy="7711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142" extrusionOk="0">
                    <a:moveTo>
                      <a:pt x="3359" y="1"/>
                    </a:moveTo>
                    <a:lnTo>
                      <a:pt x="0" y="1141"/>
                    </a:lnTo>
                    <a:lnTo>
                      <a:pt x="3417" y="190"/>
                    </a:lnTo>
                    <a:lnTo>
                      <a:pt x="3359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4812124" y="4186045"/>
                <a:ext cx="175161" cy="179692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661" extrusionOk="0">
                    <a:moveTo>
                      <a:pt x="2594" y="1"/>
                    </a:moveTo>
                    <a:lnTo>
                      <a:pt x="2594" y="1"/>
                    </a:lnTo>
                    <a:cubicBezTo>
                      <a:pt x="2104" y="391"/>
                      <a:pt x="1658" y="822"/>
                      <a:pt x="1224" y="1264"/>
                    </a:cubicBezTo>
                    <a:cubicBezTo>
                      <a:pt x="794" y="1706"/>
                      <a:pt x="376" y="2163"/>
                      <a:pt x="1" y="2661"/>
                    </a:cubicBezTo>
                    <a:cubicBezTo>
                      <a:pt x="490" y="2274"/>
                      <a:pt x="932" y="1844"/>
                      <a:pt x="1366" y="1402"/>
                    </a:cubicBezTo>
                    <a:cubicBezTo>
                      <a:pt x="1796" y="956"/>
                      <a:pt x="2215" y="502"/>
                      <a:pt x="2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3787458" y="3373821"/>
                <a:ext cx="171988" cy="288615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4274" extrusionOk="0">
                    <a:moveTo>
                      <a:pt x="486" y="0"/>
                    </a:moveTo>
                    <a:cubicBezTo>
                      <a:pt x="375" y="683"/>
                      <a:pt x="293" y="1370"/>
                      <a:pt x="209" y="2053"/>
                    </a:cubicBezTo>
                    <a:cubicBezTo>
                      <a:pt x="135" y="2739"/>
                      <a:pt x="71" y="3426"/>
                      <a:pt x="12" y="4113"/>
                    </a:cubicBezTo>
                    <a:lnTo>
                      <a:pt x="0" y="4274"/>
                    </a:lnTo>
                    <a:lnTo>
                      <a:pt x="0" y="4274"/>
                    </a:lnTo>
                    <a:lnTo>
                      <a:pt x="146" y="4211"/>
                    </a:lnTo>
                    <a:cubicBezTo>
                      <a:pt x="549" y="4029"/>
                      <a:pt x="951" y="3840"/>
                      <a:pt x="1354" y="3650"/>
                    </a:cubicBezTo>
                    <a:cubicBezTo>
                      <a:pt x="1752" y="3461"/>
                      <a:pt x="2151" y="3264"/>
                      <a:pt x="2546" y="3058"/>
                    </a:cubicBezTo>
                    <a:lnTo>
                      <a:pt x="2546" y="3058"/>
                    </a:lnTo>
                    <a:cubicBezTo>
                      <a:pt x="2127" y="3208"/>
                      <a:pt x="1714" y="3366"/>
                      <a:pt x="1302" y="3532"/>
                    </a:cubicBezTo>
                    <a:cubicBezTo>
                      <a:pt x="938" y="3674"/>
                      <a:pt x="577" y="3820"/>
                      <a:pt x="218" y="3971"/>
                    </a:cubicBezTo>
                    <a:lnTo>
                      <a:pt x="218" y="3971"/>
                    </a:lnTo>
                    <a:cubicBezTo>
                      <a:pt x="283" y="3338"/>
                      <a:pt x="339" y="2704"/>
                      <a:pt x="383" y="2068"/>
                    </a:cubicBezTo>
                    <a:cubicBezTo>
                      <a:pt x="426" y="1381"/>
                      <a:pt x="470" y="691"/>
                      <a:pt x="4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4026776" y="3463566"/>
                <a:ext cx="118913" cy="27463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4067" extrusionOk="0">
                    <a:moveTo>
                      <a:pt x="1760" y="1"/>
                    </a:moveTo>
                    <a:lnTo>
                      <a:pt x="1760" y="1"/>
                    </a:lnTo>
                    <a:cubicBezTo>
                      <a:pt x="1646" y="309"/>
                      <a:pt x="1540" y="620"/>
                      <a:pt x="1441" y="932"/>
                    </a:cubicBezTo>
                    <a:cubicBezTo>
                      <a:pt x="1342" y="1245"/>
                      <a:pt x="1235" y="1556"/>
                      <a:pt x="1145" y="1872"/>
                    </a:cubicBezTo>
                    <a:cubicBezTo>
                      <a:pt x="983" y="2417"/>
                      <a:pt x="829" y="2964"/>
                      <a:pt x="685" y="3514"/>
                    </a:cubicBezTo>
                    <a:lnTo>
                      <a:pt x="685" y="3514"/>
                    </a:lnTo>
                    <a:cubicBezTo>
                      <a:pt x="594" y="3301"/>
                      <a:pt x="498" y="3089"/>
                      <a:pt x="407" y="2874"/>
                    </a:cubicBezTo>
                    <a:cubicBezTo>
                      <a:pt x="277" y="2582"/>
                      <a:pt x="139" y="2290"/>
                      <a:pt x="0" y="2002"/>
                    </a:cubicBezTo>
                    <a:lnTo>
                      <a:pt x="0" y="2002"/>
                    </a:lnTo>
                    <a:cubicBezTo>
                      <a:pt x="91" y="2310"/>
                      <a:pt x="190" y="2618"/>
                      <a:pt x="296" y="2917"/>
                    </a:cubicBezTo>
                    <a:cubicBezTo>
                      <a:pt x="407" y="3217"/>
                      <a:pt x="509" y="3525"/>
                      <a:pt x="624" y="3821"/>
                    </a:cubicBezTo>
                    <a:lnTo>
                      <a:pt x="715" y="4066"/>
                    </a:lnTo>
                    <a:lnTo>
                      <a:pt x="789" y="3813"/>
                    </a:lnTo>
                    <a:cubicBezTo>
                      <a:pt x="979" y="3186"/>
                      <a:pt x="1157" y="2554"/>
                      <a:pt x="1319" y="1919"/>
                    </a:cubicBezTo>
                    <a:cubicBezTo>
                      <a:pt x="1405" y="1604"/>
                      <a:pt x="1476" y="1283"/>
                      <a:pt x="1551" y="964"/>
                    </a:cubicBezTo>
                    <a:cubicBezTo>
                      <a:pt x="1630" y="644"/>
                      <a:pt x="1698" y="325"/>
                      <a:pt x="176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4291958" y="2884786"/>
                <a:ext cx="114321" cy="23324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3454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435" y="419"/>
                      <a:pt x="842" y="819"/>
                      <a:pt x="1245" y="1218"/>
                    </a:cubicBezTo>
                    <a:lnTo>
                      <a:pt x="1245" y="1218"/>
                    </a:lnTo>
                    <a:cubicBezTo>
                      <a:pt x="1309" y="1902"/>
                      <a:pt x="1391" y="2587"/>
                      <a:pt x="1479" y="3267"/>
                    </a:cubicBezTo>
                    <a:lnTo>
                      <a:pt x="1479" y="3267"/>
                    </a:lnTo>
                    <a:cubicBezTo>
                      <a:pt x="1381" y="3272"/>
                      <a:pt x="1281" y="3274"/>
                      <a:pt x="1181" y="3274"/>
                    </a:cubicBezTo>
                    <a:cubicBezTo>
                      <a:pt x="1114" y="3274"/>
                      <a:pt x="1046" y="3273"/>
                      <a:pt x="979" y="3272"/>
                    </a:cubicBezTo>
                    <a:cubicBezTo>
                      <a:pt x="778" y="3264"/>
                      <a:pt x="576" y="3252"/>
                      <a:pt x="387" y="3197"/>
                    </a:cubicBezTo>
                    <a:cubicBezTo>
                      <a:pt x="296" y="3173"/>
                      <a:pt x="205" y="3133"/>
                      <a:pt x="146" y="3075"/>
                    </a:cubicBezTo>
                    <a:cubicBezTo>
                      <a:pt x="115" y="3043"/>
                      <a:pt x="99" y="3007"/>
                      <a:pt x="95" y="2968"/>
                    </a:cubicBezTo>
                    <a:cubicBezTo>
                      <a:pt x="95" y="2925"/>
                      <a:pt x="95" y="2873"/>
                      <a:pt x="106" y="2830"/>
                    </a:cubicBezTo>
                    <a:cubicBezTo>
                      <a:pt x="122" y="2739"/>
                      <a:pt x="197" y="2672"/>
                      <a:pt x="292" y="2652"/>
                    </a:cubicBezTo>
                    <a:cubicBezTo>
                      <a:pt x="324" y="2645"/>
                      <a:pt x="358" y="2642"/>
                      <a:pt x="392" y="2642"/>
                    </a:cubicBezTo>
                    <a:cubicBezTo>
                      <a:pt x="458" y="2642"/>
                      <a:pt x="527" y="2654"/>
                      <a:pt x="592" y="2672"/>
                    </a:cubicBezTo>
                    <a:cubicBezTo>
                      <a:pt x="508" y="2633"/>
                      <a:pt x="417" y="2607"/>
                      <a:pt x="324" y="2607"/>
                    </a:cubicBezTo>
                    <a:cubicBezTo>
                      <a:pt x="312" y="2607"/>
                      <a:pt x="300" y="2608"/>
                      <a:pt x="288" y="2609"/>
                    </a:cubicBezTo>
                    <a:cubicBezTo>
                      <a:pt x="177" y="2617"/>
                      <a:pt x="68" y="2696"/>
                      <a:pt x="32" y="2807"/>
                    </a:cubicBezTo>
                    <a:cubicBezTo>
                      <a:pt x="12" y="2862"/>
                      <a:pt x="4" y="2913"/>
                      <a:pt x="4" y="2972"/>
                    </a:cubicBezTo>
                    <a:cubicBezTo>
                      <a:pt x="0" y="3035"/>
                      <a:pt x="24" y="3098"/>
                      <a:pt x="63" y="3146"/>
                    </a:cubicBezTo>
                    <a:cubicBezTo>
                      <a:pt x="146" y="3237"/>
                      <a:pt x="248" y="3284"/>
                      <a:pt x="352" y="3319"/>
                    </a:cubicBezTo>
                    <a:cubicBezTo>
                      <a:pt x="552" y="3390"/>
                      <a:pt x="762" y="3422"/>
                      <a:pt x="971" y="3437"/>
                    </a:cubicBezTo>
                    <a:cubicBezTo>
                      <a:pt x="1108" y="3448"/>
                      <a:pt x="1248" y="3453"/>
                      <a:pt x="1388" y="3453"/>
                    </a:cubicBezTo>
                    <a:cubicBezTo>
                      <a:pt x="1457" y="3453"/>
                      <a:pt x="1526" y="3452"/>
                      <a:pt x="1594" y="3450"/>
                    </a:cubicBezTo>
                    <a:lnTo>
                      <a:pt x="1693" y="3446"/>
                    </a:lnTo>
                    <a:lnTo>
                      <a:pt x="1681" y="3343"/>
                    </a:lnTo>
                    <a:cubicBezTo>
                      <a:pt x="1602" y="2617"/>
                      <a:pt x="1512" y="1894"/>
                      <a:pt x="1401" y="1173"/>
                    </a:cubicBezTo>
                    <a:lnTo>
                      <a:pt x="1397" y="1141"/>
                    </a:lnTo>
                    <a:lnTo>
                      <a:pt x="1377" y="1121"/>
                    </a:lnTo>
                    <a:cubicBezTo>
                      <a:pt x="939" y="742"/>
                      <a:pt x="505" y="359"/>
                      <a:pt x="48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4145625" y="3075281"/>
                <a:ext cx="137009" cy="111219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6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123"/>
                      <a:pt x="51" y="241"/>
                      <a:pt x="80" y="364"/>
                    </a:cubicBezTo>
                    <a:cubicBezTo>
                      <a:pt x="111" y="483"/>
                      <a:pt x="162" y="596"/>
                      <a:pt x="210" y="711"/>
                    </a:cubicBezTo>
                    <a:cubicBezTo>
                      <a:pt x="253" y="829"/>
                      <a:pt x="324" y="933"/>
                      <a:pt x="383" y="1043"/>
                    </a:cubicBezTo>
                    <a:cubicBezTo>
                      <a:pt x="419" y="1098"/>
                      <a:pt x="462" y="1146"/>
                      <a:pt x="501" y="1197"/>
                    </a:cubicBezTo>
                    <a:cubicBezTo>
                      <a:pt x="541" y="1244"/>
                      <a:pt x="581" y="1295"/>
                      <a:pt x="632" y="1339"/>
                    </a:cubicBezTo>
                    <a:cubicBezTo>
                      <a:pt x="811" y="1514"/>
                      <a:pt x="1063" y="1647"/>
                      <a:pt x="1327" y="1647"/>
                    </a:cubicBezTo>
                    <a:cubicBezTo>
                      <a:pt x="1331" y="1647"/>
                      <a:pt x="1335" y="1647"/>
                      <a:pt x="1339" y="1647"/>
                    </a:cubicBezTo>
                    <a:cubicBezTo>
                      <a:pt x="1343" y="1647"/>
                      <a:pt x="1347" y="1647"/>
                      <a:pt x="1352" y="1647"/>
                    </a:cubicBezTo>
                    <a:cubicBezTo>
                      <a:pt x="1611" y="1647"/>
                      <a:pt x="1854" y="1537"/>
                      <a:pt x="2029" y="1367"/>
                    </a:cubicBezTo>
                    <a:lnTo>
                      <a:pt x="2029" y="1367"/>
                    </a:lnTo>
                    <a:cubicBezTo>
                      <a:pt x="1850" y="1453"/>
                      <a:pt x="1657" y="1500"/>
                      <a:pt x="1472" y="1500"/>
                    </a:cubicBezTo>
                    <a:cubicBezTo>
                      <a:pt x="1430" y="1500"/>
                      <a:pt x="1387" y="1498"/>
                      <a:pt x="1346" y="1492"/>
                    </a:cubicBezTo>
                    <a:cubicBezTo>
                      <a:pt x="1125" y="1465"/>
                      <a:pt x="927" y="1350"/>
                      <a:pt x="766" y="1193"/>
                    </a:cubicBezTo>
                    <a:cubicBezTo>
                      <a:pt x="679" y="1122"/>
                      <a:pt x="616" y="1023"/>
                      <a:pt x="537" y="937"/>
                    </a:cubicBezTo>
                    <a:cubicBezTo>
                      <a:pt x="478" y="838"/>
                      <a:pt x="403" y="743"/>
                      <a:pt x="348" y="640"/>
                    </a:cubicBezTo>
                    <a:cubicBezTo>
                      <a:pt x="293" y="534"/>
                      <a:pt x="222" y="435"/>
                      <a:pt x="170" y="325"/>
                    </a:cubicBezTo>
                    <a:cubicBezTo>
                      <a:pt x="119" y="218"/>
                      <a:pt x="64" y="108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4091806" y="2700097"/>
                <a:ext cx="122356" cy="77590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149" extrusionOk="0">
                    <a:moveTo>
                      <a:pt x="1808" y="1"/>
                    </a:moveTo>
                    <a:cubicBezTo>
                      <a:pt x="1768" y="1"/>
                      <a:pt x="848" y="20"/>
                      <a:pt x="1" y="865"/>
                    </a:cubicBezTo>
                    <a:lnTo>
                      <a:pt x="280" y="1149"/>
                    </a:lnTo>
                    <a:cubicBezTo>
                      <a:pt x="1010" y="422"/>
                      <a:pt x="1804" y="399"/>
                      <a:pt x="1812" y="399"/>
                    </a:cubicBezTo>
                    <a:lnTo>
                      <a:pt x="1808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4312486" y="2699422"/>
                <a:ext cx="107703" cy="49498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733" extrusionOk="0">
                    <a:moveTo>
                      <a:pt x="216" y="1"/>
                    </a:moveTo>
                    <a:cubicBezTo>
                      <a:pt x="91" y="1"/>
                      <a:pt x="10" y="9"/>
                      <a:pt x="0" y="11"/>
                    </a:cubicBezTo>
                    <a:lnTo>
                      <a:pt x="43" y="409"/>
                    </a:lnTo>
                    <a:cubicBezTo>
                      <a:pt x="45" y="407"/>
                      <a:pt x="109" y="401"/>
                      <a:pt x="211" y="401"/>
                    </a:cubicBezTo>
                    <a:cubicBezTo>
                      <a:pt x="469" y="401"/>
                      <a:pt x="972" y="444"/>
                      <a:pt x="1354" y="732"/>
                    </a:cubicBezTo>
                    <a:lnTo>
                      <a:pt x="1594" y="413"/>
                    </a:lnTo>
                    <a:cubicBezTo>
                      <a:pt x="1121" y="55"/>
                      <a:pt x="529" y="1"/>
                      <a:pt x="21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4214098" y="2830899"/>
                <a:ext cx="30454" cy="5395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799" extrusionOk="0">
                    <a:moveTo>
                      <a:pt x="226" y="1"/>
                    </a:moveTo>
                    <a:cubicBezTo>
                      <a:pt x="99" y="1"/>
                      <a:pt x="1" y="179"/>
                      <a:pt x="1" y="399"/>
                    </a:cubicBezTo>
                    <a:cubicBezTo>
                      <a:pt x="1" y="616"/>
                      <a:pt x="99" y="798"/>
                      <a:pt x="226" y="798"/>
                    </a:cubicBezTo>
                    <a:cubicBezTo>
                      <a:pt x="348" y="798"/>
                      <a:pt x="450" y="616"/>
                      <a:pt x="450" y="399"/>
                    </a:cubicBezTo>
                    <a:cubicBezTo>
                      <a:pt x="450" y="179"/>
                      <a:pt x="348" y="1"/>
                      <a:pt x="22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4347668" y="2821917"/>
                <a:ext cx="30657" cy="5382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97" extrusionOk="0">
                    <a:moveTo>
                      <a:pt x="225" y="0"/>
                    </a:moveTo>
                    <a:cubicBezTo>
                      <a:pt x="103" y="0"/>
                      <a:pt x="0" y="177"/>
                      <a:pt x="0" y="399"/>
                    </a:cubicBezTo>
                    <a:cubicBezTo>
                      <a:pt x="0" y="620"/>
                      <a:pt x="103" y="797"/>
                      <a:pt x="225" y="797"/>
                    </a:cubicBezTo>
                    <a:cubicBezTo>
                      <a:pt x="351" y="797"/>
                      <a:pt x="454" y="620"/>
                      <a:pt x="454" y="399"/>
                    </a:cubicBezTo>
                    <a:cubicBezTo>
                      <a:pt x="454" y="177"/>
                      <a:pt x="351" y="0"/>
                      <a:pt x="225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3831419" y="2909973"/>
                <a:ext cx="137009" cy="69081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023" extrusionOk="0">
                    <a:moveTo>
                      <a:pt x="1053" y="0"/>
                    </a:moveTo>
                    <a:cubicBezTo>
                      <a:pt x="942" y="0"/>
                      <a:pt x="830" y="21"/>
                      <a:pt x="726" y="61"/>
                    </a:cubicBezTo>
                    <a:cubicBezTo>
                      <a:pt x="553" y="124"/>
                      <a:pt x="407" y="239"/>
                      <a:pt x="285" y="365"/>
                    </a:cubicBezTo>
                    <a:cubicBezTo>
                      <a:pt x="163" y="496"/>
                      <a:pt x="68" y="645"/>
                      <a:pt x="1" y="807"/>
                    </a:cubicBezTo>
                    <a:cubicBezTo>
                      <a:pt x="95" y="661"/>
                      <a:pt x="210" y="531"/>
                      <a:pt x="332" y="416"/>
                    </a:cubicBezTo>
                    <a:cubicBezTo>
                      <a:pt x="458" y="302"/>
                      <a:pt x="604" y="215"/>
                      <a:pt x="762" y="164"/>
                    </a:cubicBezTo>
                    <a:cubicBezTo>
                      <a:pt x="852" y="134"/>
                      <a:pt x="946" y="118"/>
                      <a:pt x="1040" y="118"/>
                    </a:cubicBezTo>
                    <a:cubicBezTo>
                      <a:pt x="1108" y="118"/>
                      <a:pt x="1176" y="126"/>
                      <a:pt x="1243" y="144"/>
                    </a:cubicBezTo>
                    <a:cubicBezTo>
                      <a:pt x="1323" y="152"/>
                      <a:pt x="1398" y="192"/>
                      <a:pt x="1476" y="219"/>
                    </a:cubicBezTo>
                    <a:cubicBezTo>
                      <a:pt x="1533" y="243"/>
                      <a:pt x="1587" y="276"/>
                      <a:pt x="1643" y="306"/>
                    </a:cubicBezTo>
                    <a:lnTo>
                      <a:pt x="1643" y="306"/>
                    </a:lnTo>
                    <a:cubicBezTo>
                      <a:pt x="1598" y="360"/>
                      <a:pt x="1560" y="422"/>
                      <a:pt x="1540" y="492"/>
                    </a:cubicBezTo>
                    <a:cubicBezTo>
                      <a:pt x="1516" y="587"/>
                      <a:pt x="1528" y="689"/>
                      <a:pt x="1575" y="771"/>
                    </a:cubicBezTo>
                    <a:cubicBezTo>
                      <a:pt x="1659" y="929"/>
                      <a:pt x="1828" y="1022"/>
                      <a:pt x="1990" y="1022"/>
                    </a:cubicBezTo>
                    <a:cubicBezTo>
                      <a:pt x="2003" y="1022"/>
                      <a:pt x="2016" y="1022"/>
                      <a:pt x="2029" y="1020"/>
                    </a:cubicBezTo>
                    <a:cubicBezTo>
                      <a:pt x="1851" y="1004"/>
                      <a:pt x="1702" y="890"/>
                      <a:pt x="1638" y="744"/>
                    </a:cubicBezTo>
                    <a:cubicBezTo>
                      <a:pt x="1607" y="669"/>
                      <a:pt x="1602" y="590"/>
                      <a:pt x="1631" y="519"/>
                    </a:cubicBezTo>
                    <a:cubicBezTo>
                      <a:pt x="1654" y="448"/>
                      <a:pt x="1706" y="385"/>
                      <a:pt x="1764" y="330"/>
                    </a:cubicBezTo>
                    <a:lnTo>
                      <a:pt x="1816" y="283"/>
                    </a:lnTo>
                    <a:lnTo>
                      <a:pt x="1757" y="247"/>
                    </a:lnTo>
                    <a:cubicBezTo>
                      <a:pt x="1607" y="148"/>
                      <a:pt x="1449" y="61"/>
                      <a:pt x="1267" y="26"/>
                    </a:cubicBezTo>
                    <a:cubicBezTo>
                      <a:pt x="1198" y="9"/>
                      <a:pt x="1126" y="0"/>
                      <a:pt x="1053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3988421" y="3055361"/>
                <a:ext cx="88256" cy="12634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87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2" y="336"/>
                      <a:pt x="390" y="655"/>
                      <a:pt x="603" y="967"/>
                    </a:cubicBezTo>
                    <a:cubicBezTo>
                      <a:pt x="714" y="1124"/>
                      <a:pt x="825" y="1279"/>
                      <a:pt x="943" y="1429"/>
                    </a:cubicBezTo>
                    <a:cubicBezTo>
                      <a:pt x="1058" y="1578"/>
                      <a:pt x="1176" y="1729"/>
                      <a:pt x="1306" y="1871"/>
                    </a:cubicBezTo>
                    <a:cubicBezTo>
                      <a:pt x="1215" y="1697"/>
                      <a:pt x="1117" y="1536"/>
                      <a:pt x="1018" y="1374"/>
                    </a:cubicBezTo>
                    <a:cubicBezTo>
                      <a:pt x="916" y="1212"/>
                      <a:pt x="809" y="1057"/>
                      <a:pt x="703" y="900"/>
                    </a:cubicBezTo>
                    <a:cubicBezTo>
                      <a:pt x="481" y="588"/>
                      <a:pt x="257" y="284"/>
                      <a:pt x="0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6133710" y="4109063"/>
                <a:ext cx="289482" cy="14917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09" extrusionOk="0">
                    <a:moveTo>
                      <a:pt x="1863" y="1"/>
                    </a:moveTo>
                    <a:lnTo>
                      <a:pt x="1863" y="1"/>
                    </a:lnTo>
                    <a:cubicBezTo>
                      <a:pt x="2281" y="87"/>
                      <a:pt x="2691" y="201"/>
                      <a:pt x="3094" y="336"/>
                    </a:cubicBezTo>
                    <a:cubicBezTo>
                      <a:pt x="3296" y="403"/>
                      <a:pt x="3493" y="478"/>
                      <a:pt x="3686" y="565"/>
                    </a:cubicBezTo>
                    <a:cubicBezTo>
                      <a:pt x="3781" y="608"/>
                      <a:pt x="3872" y="655"/>
                      <a:pt x="3955" y="711"/>
                    </a:cubicBezTo>
                    <a:cubicBezTo>
                      <a:pt x="4037" y="766"/>
                      <a:pt x="4121" y="837"/>
                      <a:pt x="4140" y="912"/>
                    </a:cubicBezTo>
                    <a:cubicBezTo>
                      <a:pt x="4163" y="983"/>
                      <a:pt x="4112" y="1050"/>
                      <a:pt x="4030" y="1101"/>
                    </a:cubicBezTo>
                    <a:cubicBezTo>
                      <a:pt x="3950" y="1149"/>
                      <a:pt x="3852" y="1176"/>
                      <a:pt x="3753" y="1196"/>
                    </a:cubicBezTo>
                    <a:cubicBezTo>
                      <a:pt x="3552" y="1228"/>
                      <a:pt x="3335" y="1228"/>
                      <a:pt x="3126" y="1236"/>
                    </a:cubicBezTo>
                    <a:cubicBezTo>
                      <a:pt x="3018" y="1238"/>
                      <a:pt x="2910" y="1239"/>
                      <a:pt x="2801" y="1239"/>
                    </a:cubicBezTo>
                    <a:cubicBezTo>
                      <a:pt x="2486" y="1239"/>
                      <a:pt x="2169" y="1231"/>
                      <a:pt x="1855" y="1216"/>
                    </a:cubicBezTo>
                    <a:lnTo>
                      <a:pt x="1808" y="1216"/>
                    </a:lnTo>
                    <a:lnTo>
                      <a:pt x="1792" y="1259"/>
                    </a:lnTo>
                    <a:cubicBezTo>
                      <a:pt x="1737" y="1418"/>
                      <a:pt x="1642" y="1579"/>
                      <a:pt x="1520" y="1709"/>
                    </a:cubicBezTo>
                    <a:cubicBezTo>
                      <a:pt x="1398" y="1839"/>
                      <a:pt x="1247" y="1942"/>
                      <a:pt x="1081" y="2017"/>
                    </a:cubicBezTo>
                    <a:cubicBezTo>
                      <a:pt x="916" y="2092"/>
                      <a:pt x="738" y="2136"/>
                      <a:pt x="557" y="2163"/>
                    </a:cubicBezTo>
                    <a:cubicBezTo>
                      <a:pt x="466" y="2175"/>
                      <a:pt x="371" y="2175"/>
                      <a:pt x="280" y="2183"/>
                    </a:cubicBezTo>
                    <a:lnTo>
                      <a:pt x="1" y="2175"/>
                    </a:lnTo>
                    <a:lnTo>
                      <a:pt x="280" y="2207"/>
                    </a:lnTo>
                    <a:cubicBezTo>
                      <a:pt x="341" y="2207"/>
                      <a:pt x="403" y="2208"/>
                      <a:pt x="466" y="2208"/>
                    </a:cubicBezTo>
                    <a:cubicBezTo>
                      <a:pt x="497" y="2208"/>
                      <a:pt x="529" y="2208"/>
                      <a:pt x="560" y="2207"/>
                    </a:cubicBezTo>
                    <a:cubicBezTo>
                      <a:pt x="746" y="2190"/>
                      <a:pt x="935" y="2159"/>
                      <a:pt x="1114" y="2088"/>
                    </a:cubicBezTo>
                    <a:cubicBezTo>
                      <a:pt x="1287" y="2017"/>
                      <a:pt x="1453" y="1915"/>
                      <a:pt x="1591" y="1777"/>
                    </a:cubicBezTo>
                    <a:cubicBezTo>
                      <a:pt x="1718" y="1653"/>
                      <a:pt x="1824" y="1509"/>
                      <a:pt x="1890" y="1337"/>
                    </a:cubicBezTo>
                    <a:lnTo>
                      <a:pt x="1890" y="1337"/>
                    </a:lnTo>
                    <a:cubicBezTo>
                      <a:pt x="2302" y="1359"/>
                      <a:pt x="2714" y="1374"/>
                      <a:pt x="3130" y="1374"/>
                    </a:cubicBezTo>
                    <a:cubicBezTo>
                      <a:pt x="3343" y="1370"/>
                      <a:pt x="3556" y="1362"/>
                      <a:pt x="3777" y="1327"/>
                    </a:cubicBezTo>
                    <a:cubicBezTo>
                      <a:pt x="3888" y="1303"/>
                      <a:pt x="3994" y="1271"/>
                      <a:pt x="4097" y="1208"/>
                    </a:cubicBezTo>
                    <a:cubicBezTo>
                      <a:pt x="4148" y="1181"/>
                      <a:pt x="4199" y="1137"/>
                      <a:pt x="4234" y="1081"/>
                    </a:cubicBezTo>
                    <a:cubicBezTo>
                      <a:pt x="4267" y="1023"/>
                      <a:pt x="4287" y="939"/>
                      <a:pt x="4258" y="877"/>
                    </a:cubicBezTo>
                    <a:cubicBezTo>
                      <a:pt x="4215" y="746"/>
                      <a:pt x="4112" y="675"/>
                      <a:pt x="4021" y="612"/>
                    </a:cubicBezTo>
                    <a:cubicBezTo>
                      <a:pt x="3931" y="549"/>
                      <a:pt x="3828" y="505"/>
                      <a:pt x="3730" y="462"/>
                    </a:cubicBezTo>
                    <a:cubicBezTo>
                      <a:pt x="3529" y="383"/>
                      <a:pt x="3323" y="316"/>
                      <a:pt x="3118" y="257"/>
                    </a:cubicBezTo>
                    <a:cubicBezTo>
                      <a:pt x="2708" y="134"/>
                      <a:pt x="2289" y="52"/>
                      <a:pt x="1863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6305095" y="4222037"/>
                <a:ext cx="107906" cy="13762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2038" extrusionOk="0">
                    <a:moveTo>
                      <a:pt x="762" y="0"/>
                    </a:moveTo>
                    <a:lnTo>
                      <a:pt x="762" y="0"/>
                    </a:lnTo>
                    <a:cubicBezTo>
                      <a:pt x="937" y="243"/>
                      <a:pt x="1123" y="479"/>
                      <a:pt x="1311" y="713"/>
                    </a:cubicBezTo>
                    <a:lnTo>
                      <a:pt x="1311" y="713"/>
                    </a:lnTo>
                    <a:cubicBezTo>
                      <a:pt x="1247" y="702"/>
                      <a:pt x="1183" y="697"/>
                      <a:pt x="1119" y="697"/>
                    </a:cubicBezTo>
                    <a:cubicBezTo>
                      <a:pt x="942" y="697"/>
                      <a:pt x="766" y="737"/>
                      <a:pt x="603" y="814"/>
                    </a:cubicBezTo>
                    <a:cubicBezTo>
                      <a:pt x="332" y="944"/>
                      <a:pt x="142" y="1180"/>
                      <a:pt x="31" y="1461"/>
                    </a:cubicBezTo>
                    <a:cubicBezTo>
                      <a:pt x="8" y="1536"/>
                      <a:pt x="0" y="1627"/>
                      <a:pt x="31" y="1705"/>
                    </a:cubicBezTo>
                    <a:cubicBezTo>
                      <a:pt x="63" y="1789"/>
                      <a:pt x="126" y="1847"/>
                      <a:pt x="189" y="1891"/>
                    </a:cubicBezTo>
                    <a:cubicBezTo>
                      <a:pt x="323" y="1970"/>
                      <a:pt x="470" y="1998"/>
                      <a:pt x="607" y="2018"/>
                    </a:cubicBezTo>
                    <a:cubicBezTo>
                      <a:pt x="716" y="2031"/>
                      <a:pt x="825" y="2037"/>
                      <a:pt x="932" y="2037"/>
                    </a:cubicBezTo>
                    <a:cubicBezTo>
                      <a:pt x="1106" y="2037"/>
                      <a:pt x="1278" y="2022"/>
                      <a:pt x="1448" y="1998"/>
                    </a:cubicBezTo>
                    <a:cubicBezTo>
                      <a:pt x="1168" y="1998"/>
                      <a:pt x="891" y="1982"/>
                      <a:pt x="623" y="1931"/>
                    </a:cubicBezTo>
                    <a:cubicBezTo>
                      <a:pt x="489" y="1903"/>
                      <a:pt x="355" y="1863"/>
                      <a:pt x="257" y="1792"/>
                    </a:cubicBezTo>
                    <a:cubicBezTo>
                      <a:pt x="146" y="1725"/>
                      <a:pt x="110" y="1615"/>
                      <a:pt x="150" y="1501"/>
                    </a:cubicBezTo>
                    <a:cubicBezTo>
                      <a:pt x="248" y="1271"/>
                      <a:pt x="438" y="1051"/>
                      <a:pt x="663" y="932"/>
                    </a:cubicBezTo>
                    <a:cubicBezTo>
                      <a:pt x="813" y="854"/>
                      <a:pt x="985" y="819"/>
                      <a:pt x="1155" y="819"/>
                    </a:cubicBezTo>
                    <a:cubicBezTo>
                      <a:pt x="1249" y="819"/>
                      <a:pt x="1343" y="829"/>
                      <a:pt x="1432" y="849"/>
                    </a:cubicBezTo>
                    <a:lnTo>
                      <a:pt x="1598" y="885"/>
                    </a:lnTo>
                    <a:lnTo>
                      <a:pt x="1598" y="885"/>
                    </a:lnTo>
                    <a:lnTo>
                      <a:pt x="1488" y="767"/>
                    </a:lnTo>
                    <a:cubicBezTo>
                      <a:pt x="1251" y="506"/>
                      <a:pt x="1010" y="249"/>
                      <a:pt x="762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6402876" y="4189759"/>
                <a:ext cx="60841" cy="3234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79" extrusionOk="0">
                    <a:moveTo>
                      <a:pt x="0" y="1"/>
                    </a:moveTo>
                    <a:cubicBezTo>
                      <a:pt x="59" y="64"/>
                      <a:pt x="130" y="116"/>
                      <a:pt x="201" y="167"/>
                    </a:cubicBezTo>
                    <a:cubicBezTo>
                      <a:pt x="268" y="218"/>
                      <a:pt x="343" y="261"/>
                      <a:pt x="419" y="301"/>
                    </a:cubicBezTo>
                    <a:cubicBezTo>
                      <a:pt x="494" y="341"/>
                      <a:pt x="569" y="376"/>
                      <a:pt x="651" y="407"/>
                    </a:cubicBezTo>
                    <a:cubicBezTo>
                      <a:pt x="731" y="436"/>
                      <a:pt x="813" y="467"/>
                      <a:pt x="900" y="478"/>
                    </a:cubicBezTo>
                    <a:cubicBezTo>
                      <a:pt x="840" y="416"/>
                      <a:pt x="769" y="360"/>
                      <a:pt x="703" y="313"/>
                    </a:cubicBezTo>
                    <a:cubicBezTo>
                      <a:pt x="632" y="261"/>
                      <a:pt x="556" y="218"/>
                      <a:pt x="481" y="179"/>
                    </a:cubicBezTo>
                    <a:cubicBezTo>
                      <a:pt x="407" y="139"/>
                      <a:pt x="332" y="99"/>
                      <a:pt x="248" y="72"/>
                    </a:cubicBezTo>
                    <a:cubicBezTo>
                      <a:pt x="170" y="41"/>
                      <a:pt x="87" y="13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6284297" y="4318534"/>
                <a:ext cx="17354" cy="938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39" extrusionOk="0">
                    <a:moveTo>
                      <a:pt x="126" y="1"/>
                    </a:moveTo>
                    <a:cubicBezTo>
                      <a:pt x="106" y="1"/>
                      <a:pt x="83" y="4"/>
                      <a:pt x="63" y="16"/>
                    </a:cubicBezTo>
                    <a:cubicBezTo>
                      <a:pt x="39" y="28"/>
                      <a:pt x="20" y="39"/>
                      <a:pt x="0" y="72"/>
                    </a:cubicBezTo>
                    <a:cubicBezTo>
                      <a:pt x="20" y="99"/>
                      <a:pt x="39" y="110"/>
                      <a:pt x="63" y="123"/>
                    </a:cubicBezTo>
                    <a:cubicBezTo>
                      <a:pt x="83" y="134"/>
                      <a:pt x="106" y="139"/>
                      <a:pt x="126" y="139"/>
                    </a:cubicBezTo>
                    <a:cubicBezTo>
                      <a:pt x="150" y="139"/>
                      <a:pt x="170" y="134"/>
                      <a:pt x="193" y="123"/>
                    </a:cubicBezTo>
                    <a:cubicBezTo>
                      <a:pt x="213" y="110"/>
                      <a:pt x="237" y="99"/>
                      <a:pt x="257" y="72"/>
                    </a:cubicBezTo>
                    <a:cubicBezTo>
                      <a:pt x="237" y="39"/>
                      <a:pt x="213" y="28"/>
                      <a:pt x="193" y="16"/>
                    </a:cubicBezTo>
                    <a:cubicBezTo>
                      <a:pt x="170" y="4"/>
                      <a:pt x="150" y="1"/>
                      <a:pt x="126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6301584" y="4257219"/>
                <a:ext cx="28293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87" extrusionOk="0">
                    <a:moveTo>
                      <a:pt x="1" y="0"/>
                    </a:moveTo>
                    <a:cubicBezTo>
                      <a:pt x="12" y="60"/>
                      <a:pt x="40" y="107"/>
                      <a:pt x="63" y="158"/>
                    </a:cubicBezTo>
                    <a:cubicBezTo>
                      <a:pt x="91" y="206"/>
                      <a:pt x="123" y="246"/>
                      <a:pt x="158" y="289"/>
                    </a:cubicBezTo>
                    <a:cubicBezTo>
                      <a:pt x="194" y="328"/>
                      <a:pt x="229" y="368"/>
                      <a:pt x="277" y="399"/>
                    </a:cubicBezTo>
                    <a:cubicBezTo>
                      <a:pt x="320" y="431"/>
                      <a:pt x="364" y="462"/>
                      <a:pt x="419" y="486"/>
                    </a:cubicBezTo>
                    <a:cubicBezTo>
                      <a:pt x="407" y="426"/>
                      <a:pt x="384" y="375"/>
                      <a:pt x="356" y="328"/>
                    </a:cubicBezTo>
                    <a:cubicBezTo>
                      <a:pt x="332" y="281"/>
                      <a:pt x="296" y="237"/>
                      <a:pt x="265" y="198"/>
                    </a:cubicBezTo>
                    <a:cubicBezTo>
                      <a:pt x="225" y="158"/>
                      <a:pt x="190" y="119"/>
                      <a:pt x="147" y="87"/>
                    </a:cubicBezTo>
                    <a:cubicBezTo>
                      <a:pt x="103" y="52"/>
                      <a:pt x="56" y="20"/>
                      <a:pt x="1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24"/>
            <p:cNvGrpSpPr/>
            <p:nvPr/>
          </p:nvGrpSpPr>
          <p:grpSpPr>
            <a:xfrm>
              <a:off x="1266377" y="3590563"/>
              <a:ext cx="1613419" cy="1436252"/>
              <a:chOff x="1266377" y="3450263"/>
              <a:chExt cx="1613419" cy="1436252"/>
            </a:xfrm>
          </p:grpSpPr>
          <p:sp>
            <p:nvSpPr>
              <p:cNvPr id="278" name="Google Shape;278;p24"/>
              <p:cNvSpPr/>
              <p:nvPr/>
            </p:nvSpPr>
            <p:spPr>
              <a:xfrm>
                <a:off x="1306893" y="4142017"/>
                <a:ext cx="1044419" cy="744497"/>
              </a:xfrm>
              <a:custGeom>
                <a:avLst/>
                <a:gdLst/>
                <a:ahLst/>
                <a:cxnLst/>
                <a:rect l="l" t="t" r="r" b="b"/>
                <a:pathLst>
                  <a:path w="15467" h="11025" extrusionOk="0">
                    <a:moveTo>
                      <a:pt x="15288" y="0"/>
                    </a:moveTo>
                    <a:cubicBezTo>
                      <a:pt x="15287" y="0"/>
                      <a:pt x="15286" y="1"/>
                      <a:pt x="15285" y="1"/>
                    </a:cubicBezTo>
                    <a:cubicBezTo>
                      <a:pt x="15088" y="124"/>
                      <a:pt x="1" y="988"/>
                      <a:pt x="1" y="988"/>
                    </a:cubicBezTo>
                    <a:lnTo>
                      <a:pt x="467" y="11024"/>
                    </a:lnTo>
                    <a:lnTo>
                      <a:pt x="13561" y="11024"/>
                    </a:lnTo>
                    <a:cubicBezTo>
                      <a:pt x="13561" y="11024"/>
                      <a:pt x="15466" y="0"/>
                      <a:pt x="15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2189549" y="3857185"/>
                <a:ext cx="690247" cy="1029330"/>
              </a:xfrm>
              <a:custGeom>
                <a:avLst/>
                <a:gdLst/>
                <a:ahLst/>
                <a:cxnLst/>
                <a:rect l="l" t="t" r="r" b="b"/>
                <a:pathLst>
                  <a:path w="10222" h="15243" extrusionOk="0">
                    <a:moveTo>
                      <a:pt x="1583" y="1"/>
                    </a:moveTo>
                    <a:lnTo>
                      <a:pt x="0" y="15242"/>
                    </a:lnTo>
                    <a:lnTo>
                      <a:pt x="9725" y="15242"/>
                    </a:lnTo>
                    <a:lnTo>
                      <a:pt x="10222" y="11651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1266377" y="3857185"/>
                <a:ext cx="1030036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5207" extrusionOk="0">
                    <a:moveTo>
                      <a:pt x="15254" y="1"/>
                    </a:moveTo>
                    <a:lnTo>
                      <a:pt x="1" y="605"/>
                    </a:lnTo>
                    <a:lnTo>
                      <a:pt x="1" y="5206"/>
                    </a:lnTo>
                    <a:lnTo>
                      <a:pt x="14713" y="5206"/>
                    </a:lnTo>
                    <a:lnTo>
                      <a:pt x="15254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1428173" y="3450263"/>
                <a:ext cx="829079" cy="234593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3474" extrusionOk="0">
                    <a:moveTo>
                      <a:pt x="12277" y="1"/>
                    </a:moveTo>
                    <a:lnTo>
                      <a:pt x="0" y="198"/>
                    </a:lnTo>
                    <a:lnTo>
                      <a:pt x="0" y="3473"/>
                    </a:lnTo>
                    <a:lnTo>
                      <a:pt x="11989" y="3473"/>
                    </a:lnTo>
                    <a:lnTo>
                      <a:pt x="1227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1742042" y="3684787"/>
                <a:ext cx="81638" cy="194346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2878" extrusionOk="0">
                    <a:moveTo>
                      <a:pt x="1" y="0"/>
                    </a:moveTo>
                    <a:lnTo>
                      <a:pt x="1" y="2878"/>
                    </a:lnTo>
                    <a:lnTo>
                      <a:pt x="1031" y="287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24"/>
            <p:cNvSpPr/>
            <p:nvPr/>
          </p:nvSpPr>
          <p:spPr>
            <a:xfrm>
              <a:off x="1226130" y="5026743"/>
              <a:ext cx="6404331" cy="116756"/>
            </a:xfrm>
            <a:custGeom>
              <a:avLst/>
              <a:gdLst/>
              <a:ahLst/>
              <a:cxnLst/>
              <a:rect l="l" t="t" r="r" b="b"/>
              <a:pathLst>
                <a:path w="94843" h="1729" extrusionOk="0">
                  <a:moveTo>
                    <a:pt x="0" y="0"/>
                  </a:moveTo>
                  <a:lnTo>
                    <a:pt x="0" y="1729"/>
                  </a:lnTo>
                  <a:lnTo>
                    <a:pt x="94843" y="1729"/>
                  </a:lnTo>
                  <a:lnTo>
                    <a:pt x="94843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FBF561-1714-4B6B-BDA8-C1F5402DB2C9}"/>
              </a:ext>
            </a:extLst>
          </p:cNvPr>
          <p:cNvSpPr txBox="1"/>
          <p:nvPr/>
        </p:nvSpPr>
        <p:spPr>
          <a:xfrm>
            <a:off x="566972" y="3454109"/>
            <a:ext cx="2514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Barlow" panose="020B0604020202020204" charset="0"/>
              </a:rPr>
              <a:t>Market </a:t>
            </a:r>
            <a:r>
              <a:rPr lang="pt-BR" sz="1100" dirty="0" err="1">
                <a:latin typeface="Barlow" panose="020B0604020202020204" charset="0"/>
              </a:rPr>
              <a:t>Basket</a:t>
            </a:r>
            <a:r>
              <a:rPr lang="pt-BR" sz="1100" dirty="0">
                <a:latin typeface="Barlow" panose="020B0604020202020204" charset="0"/>
              </a:rPr>
              <a:t> </a:t>
            </a:r>
            <a:r>
              <a:rPr lang="pt-BR" sz="1100" dirty="0" err="1">
                <a:latin typeface="Barlow" panose="020B0604020202020204" charset="0"/>
              </a:rPr>
              <a:t>Analysis</a:t>
            </a:r>
            <a:endParaRPr lang="pt-BR" sz="1100" dirty="0">
              <a:latin typeface="Barlow" panose="020B0604020202020204" charset="0"/>
            </a:endParaRPr>
          </a:p>
          <a:p>
            <a:endParaRPr lang="pt-BR" sz="1100" dirty="0">
              <a:latin typeface="Barlow" panose="020B0604020202020204" charset="0"/>
            </a:endParaRPr>
          </a:p>
          <a:p>
            <a:r>
              <a:rPr lang="pt-BR" sz="1100" dirty="0">
                <a:latin typeface="Barlow" panose="020B0604020202020204" charset="0"/>
              </a:rPr>
              <a:t>Hiromi Nakashima, m20201025</a:t>
            </a:r>
          </a:p>
          <a:p>
            <a:r>
              <a:rPr lang="pt-BR" sz="1100" dirty="0">
                <a:latin typeface="Barlow" panose="020B0604020202020204" charset="0"/>
              </a:rPr>
              <a:t>Manuel A. F. Carreiras, m20200500</a:t>
            </a:r>
          </a:p>
          <a:p>
            <a:r>
              <a:rPr lang="pt-BR" sz="1100" dirty="0" err="1">
                <a:latin typeface="Barlow" panose="020B0604020202020204" charset="0"/>
              </a:rPr>
              <a:t>Luis</a:t>
            </a:r>
            <a:r>
              <a:rPr lang="pt-BR" sz="1100" dirty="0">
                <a:latin typeface="Barlow" panose="020B0604020202020204" charset="0"/>
              </a:rPr>
              <a:t> F. R. </a:t>
            </a:r>
            <a:r>
              <a:rPr lang="pt-BR" sz="1100" dirty="0" err="1">
                <a:latin typeface="Barlow" panose="020B0604020202020204" charset="0"/>
              </a:rPr>
              <a:t>Agottani</a:t>
            </a:r>
            <a:r>
              <a:rPr lang="pt-BR" sz="1100" dirty="0">
                <a:latin typeface="Barlow" panose="020B0604020202020204" charset="0"/>
              </a:rPr>
              <a:t>, m 20200621</a:t>
            </a:r>
          </a:p>
          <a:p>
            <a:r>
              <a:rPr lang="pt-BR" sz="1100" dirty="0">
                <a:latin typeface="Barlow" panose="020B0604020202020204" charset="0"/>
              </a:rPr>
              <a:t>Venâncio </a:t>
            </a:r>
            <a:r>
              <a:rPr lang="pt-BR" sz="1100" dirty="0" err="1">
                <a:latin typeface="Barlow" panose="020B0604020202020204" charset="0"/>
              </a:rPr>
              <a:t>Munhangane</a:t>
            </a:r>
            <a:r>
              <a:rPr lang="pt-BR" sz="1100" dirty="0">
                <a:latin typeface="Barlow" panose="020B0604020202020204" charset="0"/>
              </a:rPr>
              <a:t>, m20200579</a:t>
            </a:r>
            <a:endParaRPr lang="pt-PT" sz="1100" dirty="0">
              <a:latin typeface="Barlow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8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453" name="Google Shape;453;p28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28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SIZE OF THE BASKET </a:t>
            </a:r>
            <a:endParaRPr b="0" dirty="0">
              <a:solidFill>
                <a:schemeClr val="lt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1EE3C3F-5EF9-4083-AFDF-74AB7B9B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21" y="1568873"/>
            <a:ext cx="5694453" cy="3297178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6D796033-A172-4EF6-80E7-DA6FF225D5DC}"/>
              </a:ext>
            </a:extLst>
          </p:cNvPr>
          <p:cNvSpPr/>
          <p:nvPr/>
        </p:nvSpPr>
        <p:spPr>
          <a:xfrm>
            <a:off x="924315" y="1714047"/>
            <a:ext cx="276447" cy="2892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28" name="Google Shape;447;p28">
            <a:extLst>
              <a:ext uri="{FF2B5EF4-FFF2-40B4-BE49-F238E27FC236}">
                <a16:creationId xmlns:a16="http://schemas.microsoft.com/office/drawing/2014/main" id="{79BDEFCB-48AD-4F8C-AFE6-54F6DB481116}"/>
              </a:ext>
            </a:extLst>
          </p:cNvPr>
          <p:cNvGrpSpPr/>
          <p:nvPr/>
        </p:nvGrpSpPr>
        <p:grpSpPr>
          <a:xfrm>
            <a:off x="8284801" y="953049"/>
            <a:ext cx="516900" cy="954824"/>
            <a:chOff x="319500" y="887276"/>
            <a:chExt cx="516900" cy="954824"/>
          </a:xfrm>
        </p:grpSpPr>
        <p:sp>
          <p:nvSpPr>
            <p:cNvPr id="129" name="Google Shape;448;p28">
              <a:extLst>
                <a:ext uri="{FF2B5EF4-FFF2-40B4-BE49-F238E27FC236}">
                  <a16:creationId xmlns:a16="http://schemas.microsoft.com/office/drawing/2014/main" id="{9EAD18FF-35C6-46D5-8EE1-839F6CFAB45D}"/>
                </a:ext>
              </a:extLst>
            </p:cNvPr>
            <p:cNvSpPr/>
            <p:nvPr/>
          </p:nvSpPr>
          <p:spPr>
            <a:xfrm>
              <a:off x="319500" y="1503100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449;p28">
              <a:extLst>
                <a:ext uri="{FF2B5EF4-FFF2-40B4-BE49-F238E27FC236}">
                  <a16:creationId xmlns:a16="http://schemas.microsoft.com/office/drawing/2014/main" id="{AAFBDF52-33D7-426F-BA9E-F8565DE8824D}"/>
                </a:ext>
              </a:extLst>
            </p:cNvPr>
            <p:cNvGrpSpPr/>
            <p:nvPr/>
          </p:nvGrpSpPr>
          <p:grpSpPr>
            <a:xfrm>
              <a:off x="552925" y="887276"/>
              <a:ext cx="46887" cy="807911"/>
              <a:chOff x="552925" y="-165987"/>
              <a:chExt cx="46887" cy="807911"/>
            </a:xfrm>
          </p:grpSpPr>
          <p:sp>
            <p:nvSpPr>
              <p:cNvPr id="131" name="Google Shape;450;p28">
                <a:extLst>
                  <a:ext uri="{FF2B5EF4-FFF2-40B4-BE49-F238E27FC236}">
                    <a16:creationId xmlns:a16="http://schemas.microsoft.com/office/drawing/2014/main" id="{C665A4ED-2B33-4E4B-A626-57268D322A2E}"/>
                  </a:ext>
                </a:extLst>
              </p:cNvPr>
              <p:cNvSpPr/>
              <p:nvPr/>
            </p:nvSpPr>
            <p:spPr>
              <a:xfrm>
                <a:off x="573549" y="-165987"/>
                <a:ext cx="6450" cy="78450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51;p28">
                <a:extLst>
                  <a:ext uri="{FF2B5EF4-FFF2-40B4-BE49-F238E27FC236}">
                    <a16:creationId xmlns:a16="http://schemas.microsoft.com/office/drawing/2014/main" id="{B8D50B9D-26E7-429E-885F-67A39B639515}"/>
                  </a:ext>
                </a:extLst>
              </p:cNvPr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" name="Google Shape;463;p28">
            <a:extLst>
              <a:ext uri="{FF2B5EF4-FFF2-40B4-BE49-F238E27FC236}">
                <a16:creationId xmlns:a16="http://schemas.microsoft.com/office/drawing/2014/main" id="{C68BE833-93E7-4662-BD31-EABA87FD7508}"/>
              </a:ext>
            </a:extLst>
          </p:cNvPr>
          <p:cNvSpPr txBox="1">
            <a:spLocks/>
          </p:cNvSpPr>
          <p:nvPr/>
        </p:nvSpPr>
        <p:spPr>
          <a:xfrm>
            <a:off x="6319111" y="1496330"/>
            <a:ext cx="1919915" cy="70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2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1800" dirty="0"/>
              <a:t>High </a:t>
            </a:r>
            <a:r>
              <a:rPr lang="pt-BR" sz="1800" dirty="0" err="1"/>
              <a:t>frequency</a:t>
            </a:r>
            <a:r>
              <a:rPr lang="pt-BR" sz="1800" dirty="0"/>
              <a:t> </a:t>
            </a:r>
            <a:r>
              <a:rPr lang="en" sz="1800" dirty="0"/>
              <a:t>= 5 products per order</a:t>
            </a:r>
          </a:p>
        </p:txBody>
      </p:sp>
      <p:sp>
        <p:nvSpPr>
          <p:cNvPr id="17" name="Google Shape;540;p28">
            <a:extLst>
              <a:ext uri="{FF2B5EF4-FFF2-40B4-BE49-F238E27FC236}">
                <a16:creationId xmlns:a16="http://schemas.microsoft.com/office/drawing/2014/main" id="{2871500C-4969-4E74-B438-AA47B12A50FC}"/>
              </a:ext>
            </a:extLst>
          </p:cNvPr>
          <p:cNvSpPr/>
          <p:nvPr/>
        </p:nvSpPr>
        <p:spPr>
          <a:xfrm flipH="1">
            <a:off x="552923" y="4784619"/>
            <a:ext cx="5541151" cy="326746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98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8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453" name="Google Shape;453;p28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28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400" dirty="0"/>
              <a:t>MOST FREQUENTLY QUANTITY PURCHASED</a:t>
            </a:r>
            <a:endParaRPr lang="en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99CC6C-F2F6-4300-8961-CBA4D5D24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5" y="1305514"/>
            <a:ext cx="4743383" cy="3496828"/>
          </a:xfrm>
          <a:prstGeom prst="rect">
            <a:avLst/>
          </a:prstGeom>
        </p:spPr>
      </p:pic>
      <p:grpSp>
        <p:nvGrpSpPr>
          <p:cNvPr id="19" name="Google Shape;447;p28">
            <a:extLst>
              <a:ext uri="{FF2B5EF4-FFF2-40B4-BE49-F238E27FC236}">
                <a16:creationId xmlns:a16="http://schemas.microsoft.com/office/drawing/2014/main" id="{9EC9E53C-789A-4258-AAA1-AC6DA6996D1D}"/>
              </a:ext>
            </a:extLst>
          </p:cNvPr>
          <p:cNvGrpSpPr/>
          <p:nvPr/>
        </p:nvGrpSpPr>
        <p:grpSpPr>
          <a:xfrm>
            <a:off x="8284801" y="953049"/>
            <a:ext cx="516900" cy="954824"/>
            <a:chOff x="319500" y="887276"/>
            <a:chExt cx="516900" cy="954824"/>
          </a:xfrm>
        </p:grpSpPr>
        <p:sp>
          <p:nvSpPr>
            <p:cNvPr id="20" name="Google Shape;448;p28">
              <a:extLst>
                <a:ext uri="{FF2B5EF4-FFF2-40B4-BE49-F238E27FC236}">
                  <a16:creationId xmlns:a16="http://schemas.microsoft.com/office/drawing/2014/main" id="{4DB5B9E8-39AF-4033-9E90-DE6259E2BCF1}"/>
                </a:ext>
              </a:extLst>
            </p:cNvPr>
            <p:cNvSpPr/>
            <p:nvPr/>
          </p:nvSpPr>
          <p:spPr>
            <a:xfrm>
              <a:off x="319500" y="1503100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449;p28">
              <a:extLst>
                <a:ext uri="{FF2B5EF4-FFF2-40B4-BE49-F238E27FC236}">
                  <a16:creationId xmlns:a16="http://schemas.microsoft.com/office/drawing/2014/main" id="{FBE9550F-B6FE-4BD3-A9EB-C1C6DA6C3E17}"/>
                </a:ext>
              </a:extLst>
            </p:cNvPr>
            <p:cNvGrpSpPr/>
            <p:nvPr/>
          </p:nvGrpSpPr>
          <p:grpSpPr>
            <a:xfrm>
              <a:off x="552925" y="887276"/>
              <a:ext cx="46887" cy="807911"/>
              <a:chOff x="552925" y="-165987"/>
              <a:chExt cx="46887" cy="807911"/>
            </a:xfrm>
          </p:grpSpPr>
          <p:sp>
            <p:nvSpPr>
              <p:cNvPr id="22" name="Google Shape;450;p28">
                <a:extLst>
                  <a:ext uri="{FF2B5EF4-FFF2-40B4-BE49-F238E27FC236}">
                    <a16:creationId xmlns:a16="http://schemas.microsoft.com/office/drawing/2014/main" id="{A52C4496-75F4-4731-B264-863ACFE9ECA2}"/>
                  </a:ext>
                </a:extLst>
              </p:cNvPr>
              <p:cNvSpPr/>
              <p:nvPr/>
            </p:nvSpPr>
            <p:spPr>
              <a:xfrm>
                <a:off x="573549" y="-165987"/>
                <a:ext cx="6450" cy="78450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51;p28">
                <a:extLst>
                  <a:ext uri="{FF2B5EF4-FFF2-40B4-BE49-F238E27FC236}">
                    <a16:creationId xmlns:a16="http://schemas.microsoft.com/office/drawing/2014/main" id="{B69BD53A-C61E-4D8E-ADC5-DAC6BE4DD547}"/>
                  </a:ext>
                </a:extLst>
              </p:cNvPr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447;p28">
            <a:extLst>
              <a:ext uri="{FF2B5EF4-FFF2-40B4-BE49-F238E27FC236}">
                <a16:creationId xmlns:a16="http://schemas.microsoft.com/office/drawing/2014/main" id="{251CD198-BD8E-47B7-8BC3-558599612B30}"/>
              </a:ext>
            </a:extLst>
          </p:cNvPr>
          <p:cNvGrpSpPr/>
          <p:nvPr/>
        </p:nvGrpSpPr>
        <p:grpSpPr>
          <a:xfrm>
            <a:off x="8284801" y="1893358"/>
            <a:ext cx="516900" cy="954824"/>
            <a:chOff x="319500" y="887276"/>
            <a:chExt cx="516900" cy="954824"/>
          </a:xfrm>
        </p:grpSpPr>
        <p:sp>
          <p:nvSpPr>
            <p:cNvPr id="26" name="Google Shape;448;p28">
              <a:extLst>
                <a:ext uri="{FF2B5EF4-FFF2-40B4-BE49-F238E27FC236}">
                  <a16:creationId xmlns:a16="http://schemas.microsoft.com/office/drawing/2014/main" id="{E4C444B6-790D-4241-AFE1-57D8367D5DC8}"/>
                </a:ext>
              </a:extLst>
            </p:cNvPr>
            <p:cNvSpPr/>
            <p:nvPr/>
          </p:nvSpPr>
          <p:spPr>
            <a:xfrm>
              <a:off x="319500" y="1503100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449;p28">
              <a:extLst>
                <a:ext uri="{FF2B5EF4-FFF2-40B4-BE49-F238E27FC236}">
                  <a16:creationId xmlns:a16="http://schemas.microsoft.com/office/drawing/2014/main" id="{C44768F0-0201-4220-9B9E-F4DC474D1002}"/>
                </a:ext>
              </a:extLst>
            </p:cNvPr>
            <p:cNvGrpSpPr/>
            <p:nvPr/>
          </p:nvGrpSpPr>
          <p:grpSpPr>
            <a:xfrm>
              <a:off x="552925" y="887276"/>
              <a:ext cx="46887" cy="807911"/>
              <a:chOff x="552925" y="-165987"/>
              <a:chExt cx="46887" cy="807911"/>
            </a:xfrm>
          </p:grpSpPr>
          <p:sp>
            <p:nvSpPr>
              <p:cNvPr id="28" name="Google Shape;450;p28">
                <a:extLst>
                  <a:ext uri="{FF2B5EF4-FFF2-40B4-BE49-F238E27FC236}">
                    <a16:creationId xmlns:a16="http://schemas.microsoft.com/office/drawing/2014/main" id="{7882DF3D-25C1-40E1-ACE9-84D44C88BA39}"/>
                  </a:ext>
                </a:extLst>
              </p:cNvPr>
              <p:cNvSpPr/>
              <p:nvPr/>
            </p:nvSpPr>
            <p:spPr>
              <a:xfrm>
                <a:off x="573549" y="-165987"/>
                <a:ext cx="6450" cy="78450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51;p28">
                <a:extLst>
                  <a:ext uri="{FF2B5EF4-FFF2-40B4-BE49-F238E27FC236}">
                    <a16:creationId xmlns:a16="http://schemas.microsoft.com/office/drawing/2014/main" id="{A51023E3-B985-4A81-AAAA-A9CD076A024A}"/>
                  </a:ext>
                </a:extLst>
              </p:cNvPr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6CB46160-3B0B-4BEC-A5D9-05E2DDF7EFB7}"/>
              </a:ext>
            </a:extLst>
          </p:cNvPr>
          <p:cNvCxnSpPr>
            <a:cxnSpLocks/>
          </p:cNvCxnSpPr>
          <p:nvPr/>
        </p:nvCxnSpPr>
        <p:spPr>
          <a:xfrm flipH="1">
            <a:off x="2647507" y="2205336"/>
            <a:ext cx="797442" cy="231303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0DA84870-5107-4A5E-9349-C02CE5FA7D0E}"/>
              </a:ext>
            </a:extLst>
          </p:cNvPr>
          <p:cNvCxnSpPr>
            <a:cxnSpLocks/>
          </p:cNvCxnSpPr>
          <p:nvPr/>
        </p:nvCxnSpPr>
        <p:spPr>
          <a:xfrm flipH="1">
            <a:off x="2248786" y="1676570"/>
            <a:ext cx="797442" cy="231303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Google Shape;463;p28">
            <a:extLst>
              <a:ext uri="{FF2B5EF4-FFF2-40B4-BE49-F238E27FC236}">
                <a16:creationId xmlns:a16="http://schemas.microsoft.com/office/drawing/2014/main" id="{601FC488-A680-4810-8E99-32BC17D8C8AA}"/>
              </a:ext>
            </a:extLst>
          </p:cNvPr>
          <p:cNvSpPr txBox="1">
            <a:spLocks/>
          </p:cNvSpPr>
          <p:nvPr/>
        </p:nvSpPr>
        <p:spPr>
          <a:xfrm>
            <a:off x="6069933" y="1568873"/>
            <a:ext cx="2133367" cy="4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2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r"/>
            <a:r>
              <a:rPr lang="pt-BR" sz="1600" dirty="0" err="1"/>
              <a:t>Antecedent</a:t>
            </a:r>
            <a:r>
              <a:rPr lang="pt-BR" sz="1600" dirty="0"/>
              <a:t> = 3 </a:t>
            </a:r>
            <a:endParaRPr lang="en" sz="1600" dirty="0"/>
          </a:p>
        </p:txBody>
      </p:sp>
      <p:sp>
        <p:nvSpPr>
          <p:cNvPr id="36" name="Google Shape;463;p28">
            <a:extLst>
              <a:ext uri="{FF2B5EF4-FFF2-40B4-BE49-F238E27FC236}">
                <a16:creationId xmlns:a16="http://schemas.microsoft.com/office/drawing/2014/main" id="{5486A6E4-00A7-48FB-9B75-B76AF3511E85}"/>
              </a:ext>
            </a:extLst>
          </p:cNvPr>
          <p:cNvSpPr txBox="1">
            <a:spLocks/>
          </p:cNvSpPr>
          <p:nvPr/>
        </p:nvSpPr>
        <p:spPr>
          <a:xfrm>
            <a:off x="6069932" y="2454169"/>
            <a:ext cx="2133367" cy="4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2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r"/>
            <a:r>
              <a:rPr lang="pt-BR" sz="1600" dirty="0" err="1"/>
              <a:t>Consequents</a:t>
            </a:r>
            <a:r>
              <a:rPr lang="pt-BR" sz="1600" dirty="0"/>
              <a:t> = 2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403646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8"/>
          <p:cNvGrpSpPr/>
          <p:nvPr/>
        </p:nvGrpSpPr>
        <p:grpSpPr>
          <a:xfrm>
            <a:off x="317575" y="23661"/>
            <a:ext cx="8505000" cy="981750"/>
            <a:chOff x="319500" y="0"/>
            <a:chExt cx="8505000" cy="981750"/>
          </a:xfrm>
        </p:grpSpPr>
        <p:sp>
          <p:nvSpPr>
            <p:cNvPr id="453" name="Google Shape;453;p28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28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TOP 10 </a:t>
            </a:r>
            <a:r>
              <a:rPr lang="en" b="0" dirty="0">
                <a:solidFill>
                  <a:schemeClr val="lt1"/>
                </a:solidFill>
              </a:rPr>
              <a:t>COMPLEMENTARY PRODUCTS</a:t>
            </a:r>
            <a:endParaRPr b="0" dirty="0">
              <a:solidFill>
                <a:schemeClr val="l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A8E41B-F080-4FD2-8B2A-25F17A79711B}"/>
              </a:ext>
            </a:extLst>
          </p:cNvPr>
          <p:cNvGrpSpPr/>
          <p:nvPr/>
        </p:nvGrpSpPr>
        <p:grpSpPr>
          <a:xfrm>
            <a:off x="659975" y="1500582"/>
            <a:ext cx="7557935" cy="2948117"/>
            <a:chOff x="1437575" y="1543782"/>
            <a:chExt cx="7557935" cy="294811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2CC61FA-7CDC-45B2-8219-313481EA9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840" y="1543782"/>
              <a:ext cx="2726600" cy="83846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C350F755-073A-4EC4-B189-28401222E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840" y="2535523"/>
              <a:ext cx="2708646" cy="1068883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31C432C-3B85-4049-BEA1-0792FF535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7575" y="3942898"/>
              <a:ext cx="2807911" cy="549001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BE28985-E3D8-43E3-88A5-29C976FEA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4101" y="1543782"/>
              <a:ext cx="3203059" cy="1171011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B931992F-9CB0-4BD7-8DFC-63E8D926C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4101" y="3537922"/>
              <a:ext cx="4591409" cy="679476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5562FD8-6EDB-4D7C-98FB-E9339FF95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4101" y="2873788"/>
              <a:ext cx="3374863" cy="379376"/>
            </a:xfrm>
            <a:prstGeom prst="rect">
              <a:avLst/>
            </a:prstGeom>
          </p:spPr>
        </p:pic>
      </p:grpSp>
      <p:sp>
        <p:nvSpPr>
          <p:cNvPr id="15" name="Google Shape;463;p28">
            <a:extLst>
              <a:ext uri="{FF2B5EF4-FFF2-40B4-BE49-F238E27FC236}">
                <a16:creationId xmlns:a16="http://schemas.microsoft.com/office/drawing/2014/main" id="{AD71284C-97A0-4EE0-83F2-F1CF09FA8A6D}"/>
              </a:ext>
            </a:extLst>
          </p:cNvPr>
          <p:cNvSpPr txBox="1">
            <a:spLocks/>
          </p:cNvSpPr>
          <p:nvPr/>
        </p:nvSpPr>
        <p:spPr>
          <a:xfrm>
            <a:off x="4572000" y="4533046"/>
            <a:ext cx="4273647" cy="4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2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r"/>
            <a:r>
              <a:rPr lang="pt-BR" sz="1600" dirty="0" err="1"/>
              <a:t>Confidence</a:t>
            </a:r>
            <a:r>
              <a:rPr lang="pt-BR" sz="1600" dirty="0"/>
              <a:t> &gt;= 0.5</a:t>
            </a:r>
          </a:p>
          <a:p>
            <a:pPr algn="r"/>
            <a:r>
              <a:rPr lang="pt-BR" sz="1600" dirty="0" err="1"/>
              <a:t>Lift</a:t>
            </a:r>
            <a:r>
              <a:rPr lang="pt-BR" sz="1600" dirty="0"/>
              <a:t> &gt;= 1.8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74633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8"/>
          <p:cNvGrpSpPr/>
          <p:nvPr/>
        </p:nvGrpSpPr>
        <p:grpSpPr>
          <a:xfrm>
            <a:off x="317575" y="23661"/>
            <a:ext cx="8505000" cy="981750"/>
            <a:chOff x="319500" y="0"/>
            <a:chExt cx="8505000" cy="981750"/>
          </a:xfrm>
        </p:grpSpPr>
        <p:sp>
          <p:nvSpPr>
            <p:cNvPr id="453" name="Google Shape;453;p28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28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TOP 20 </a:t>
            </a:r>
            <a:r>
              <a:rPr lang="en" b="0" dirty="0">
                <a:solidFill>
                  <a:schemeClr val="lt1"/>
                </a:solidFill>
              </a:rPr>
              <a:t>SUBSTITUTES PRODUCTS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13" name="Google Shape;463;p28">
            <a:extLst>
              <a:ext uri="{FF2B5EF4-FFF2-40B4-BE49-F238E27FC236}">
                <a16:creationId xmlns:a16="http://schemas.microsoft.com/office/drawing/2014/main" id="{C66B421F-F028-4149-B2DB-252E8B54974B}"/>
              </a:ext>
            </a:extLst>
          </p:cNvPr>
          <p:cNvSpPr txBox="1">
            <a:spLocks/>
          </p:cNvSpPr>
          <p:nvPr/>
        </p:nvSpPr>
        <p:spPr>
          <a:xfrm>
            <a:off x="4572000" y="4533046"/>
            <a:ext cx="4273647" cy="4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2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Fjalla One"/>
              <a:buNone/>
              <a:defRPr sz="1400" b="0" i="0" u="none" strike="noStrike" cap="non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r"/>
            <a:r>
              <a:rPr lang="pt-BR" sz="1600" dirty="0"/>
              <a:t>Confidence &gt;= 0.2</a:t>
            </a:r>
          </a:p>
          <a:p>
            <a:pPr algn="r"/>
            <a:r>
              <a:rPr lang="pt-BR" sz="1600" dirty="0"/>
              <a:t>Lift &lt; 0.9</a:t>
            </a:r>
            <a:endParaRPr lang="en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4B8AB7-278E-45DE-B15F-4843756B0E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8132" y="1584001"/>
            <a:ext cx="6392668" cy="32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5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0"/>
          <p:cNvGrpSpPr/>
          <p:nvPr/>
        </p:nvGrpSpPr>
        <p:grpSpPr>
          <a:xfrm>
            <a:off x="314000" y="1"/>
            <a:ext cx="8510400" cy="3645350"/>
            <a:chOff x="314000" y="2020325"/>
            <a:chExt cx="8510400" cy="1625025"/>
          </a:xfrm>
        </p:grpSpPr>
        <p:sp>
          <p:nvSpPr>
            <p:cNvPr id="558" name="Google Shape;558;p30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0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2" name="Google Shape;562;p30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63" name="Google Shape;563;p3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72" name="Google Shape;572;p30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ctrTitle"/>
          </p:nvPr>
        </p:nvSpPr>
        <p:spPr>
          <a:xfrm>
            <a:off x="497533" y="2349093"/>
            <a:ext cx="8143334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12" name="Google Shape;927;p35">
            <a:extLst>
              <a:ext uri="{FF2B5EF4-FFF2-40B4-BE49-F238E27FC236}">
                <a16:creationId xmlns:a16="http://schemas.microsoft.com/office/drawing/2014/main" id="{0F17F1A3-BC3A-4896-8145-C8E01DA1761A}"/>
              </a:ext>
            </a:extLst>
          </p:cNvPr>
          <p:cNvGrpSpPr/>
          <p:nvPr/>
        </p:nvGrpSpPr>
        <p:grpSpPr>
          <a:xfrm>
            <a:off x="7166191" y="3227407"/>
            <a:ext cx="1608464" cy="1735756"/>
            <a:chOff x="7294417" y="3064566"/>
            <a:chExt cx="1479864" cy="1599480"/>
          </a:xfrm>
        </p:grpSpPr>
        <p:sp>
          <p:nvSpPr>
            <p:cNvPr id="13" name="Google Shape;928;p35">
              <a:extLst>
                <a:ext uri="{FF2B5EF4-FFF2-40B4-BE49-F238E27FC236}">
                  <a16:creationId xmlns:a16="http://schemas.microsoft.com/office/drawing/2014/main" id="{32B2E10E-F097-42B8-830A-672322405389}"/>
                </a:ext>
              </a:extLst>
            </p:cNvPr>
            <p:cNvSpPr/>
            <p:nvPr/>
          </p:nvSpPr>
          <p:spPr>
            <a:xfrm>
              <a:off x="7780257" y="3687437"/>
              <a:ext cx="652785" cy="330239"/>
            </a:xfrm>
            <a:custGeom>
              <a:avLst/>
              <a:gdLst/>
              <a:ahLst/>
              <a:cxnLst/>
              <a:rect l="l" t="t" r="r" b="b"/>
              <a:pathLst>
                <a:path w="4497" h="2275" extrusionOk="0">
                  <a:moveTo>
                    <a:pt x="3693" y="1"/>
                  </a:moveTo>
                  <a:lnTo>
                    <a:pt x="0" y="1016"/>
                  </a:lnTo>
                  <a:lnTo>
                    <a:pt x="1407" y="2274"/>
                  </a:lnTo>
                  <a:lnTo>
                    <a:pt x="4497" y="448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CF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9;p35">
              <a:extLst>
                <a:ext uri="{FF2B5EF4-FFF2-40B4-BE49-F238E27FC236}">
                  <a16:creationId xmlns:a16="http://schemas.microsoft.com/office/drawing/2014/main" id="{DA5D0FC3-7528-410F-AB75-0D5D87BAB1A5}"/>
                </a:ext>
              </a:extLst>
            </p:cNvPr>
            <p:cNvSpPr/>
            <p:nvPr/>
          </p:nvSpPr>
          <p:spPr>
            <a:xfrm>
              <a:off x="7294417" y="3064566"/>
              <a:ext cx="856299" cy="1113522"/>
            </a:xfrm>
            <a:custGeom>
              <a:avLst/>
              <a:gdLst/>
              <a:ahLst/>
              <a:cxnLst/>
              <a:rect l="l" t="t" r="r" b="b"/>
              <a:pathLst>
                <a:path w="5899" h="7671" extrusionOk="0">
                  <a:moveTo>
                    <a:pt x="3749" y="3308"/>
                  </a:moveTo>
                  <a:lnTo>
                    <a:pt x="3749" y="3308"/>
                  </a:lnTo>
                  <a:cubicBezTo>
                    <a:pt x="3781" y="3397"/>
                    <a:pt x="3856" y="3471"/>
                    <a:pt x="3950" y="3478"/>
                  </a:cubicBezTo>
                  <a:cubicBezTo>
                    <a:pt x="3784" y="3661"/>
                    <a:pt x="3778" y="3975"/>
                    <a:pt x="3939" y="4165"/>
                  </a:cubicBezTo>
                  <a:cubicBezTo>
                    <a:pt x="4045" y="4147"/>
                    <a:pt x="4151" y="4130"/>
                    <a:pt x="4253" y="4113"/>
                  </a:cubicBezTo>
                  <a:cubicBezTo>
                    <a:pt x="4408" y="5018"/>
                    <a:pt x="4415" y="5952"/>
                    <a:pt x="4285" y="6864"/>
                  </a:cubicBezTo>
                  <a:cubicBezTo>
                    <a:pt x="4003" y="5934"/>
                    <a:pt x="3721" y="5007"/>
                    <a:pt x="3439" y="4080"/>
                  </a:cubicBezTo>
                  <a:cubicBezTo>
                    <a:pt x="3428" y="4041"/>
                    <a:pt x="3408" y="4000"/>
                    <a:pt x="3383" y="3962"/>
                  </a:cubicBezTo>
                  <a:lnTo>
                    <a:pt x="3383" y="3962"/>
                  </a:lnTo>
                  <a:cubicBezTo>
                    <a:pt x="3386" y="3961"/>
                    <a:pt x="3390" y="3959"/>
                    <a:pt x="3393" y="3957"/>
                  </a:cubicBezTo>
                  <a:cubicBezTo>
                    <a:pt x="3451" y="3780"/>
                    <a:pt x="3348" y="3581"/>
                    <a:pt x="3191" y="3491"/>
                  </a:cubicBezTo>
                  <a:lnTo>
                    <a:pt x="3191" y="3491"/>
                  </a:lnTo>
                  <a:cubicBezTo>
                    <a:pt x="3228" y="3495"/>
                    <a:pt x="3265" y="3498"/>
                    <a:pt x="3302" y="3498"/>
                  </a:cubicBezTo>
                  <a:cubicBezTo>
                    <a:pt x="3402" y="3498"/>
                    <a:pt x="3500" y="3480"/>
                    <a:pt x="3591" y="3436"/>
                  </a:cubicBezTo>
                  <a:cubicBezTo>
                    <a:pt x="3651" y="3406"/>
                    <a:pt x="3706" y="3362"/>
                    <a:pt x="3749" y="3308"/>
                  </a:cubicBezTo>
                  <a:close/>
                  <a:moveTo>
                    <a:pt x="1827" y="0"/>
                  </a:moveTo>
                  <a:cubicBezTo>
                    <a:pt x="1564" y="0"/>
                    <a:pt x="1299" y="175"/>
                    <a:pt x="1163" y="409"/>
                  </a:cubicBezTo>
                  <a:cubicBezTo>
                    <a:pt x="990" y="705"/>
                    <a:pt x="976" y="1068"/>
                    <a:pt x="994" y="1410"/>
                  </a:cubicBezTo>
                  <a:cubicBezTo>
                    <a:pt x="946" y="1339"/>
                    <a:pt x="866" y="1307"/>
                    <a:pt x="781" y="1307"/>
                  </a:cubicBezTo>
                  <a:cubicBezTo>
                    <a:pt x="688" y="1307"/>
                    <a:pt x="591" y="1345"/>
                    <a:pt x="529" y="1413"/>
                  </a:cubicBezTo>
                  <a:cubicBezTo>
                    <a:pt x="405" y="1543"/>
                    <a:pt x="384" y="1741"/>
                    <a:pt x="402" y="1921"/>
                  </a:cubicBezTo>
                  <a:cubicBezTo>
                    <a:pt x="422" y="2136"/>
                    <a:pt x="491" y="2346"/>
                    <a:pt x="601" y="2532"/>
                  </a:cubicBezTo>
                  <a:lnTo>
                    <a:pt x="601" y="2532"/>
                  </a:lnTo>
                  <a:cubicBezTo>
                    <a:pt x="546" y="2502"/>
                    <a:pt x="481" y="2486"/>
                    <a:pt x="417" y="2486"/>
                  </a:cubicBezTo>
                  <a:cubicBezTo>
                    <a:pt x="350" y="2486"/>
                    <a:pt x="283" y="2504"/>
                    <a:pt x="229" y="2541"/>
                  </a:cubicBezTo>
                  <a:cubicBezTo>
                    <a:pt x="49" y="2667"/>
                    <a:pt x="0" y="2921"/>
                    <a:pt x="42" y="3137"/>
                  </a:cubicBezTo>
                  <a:cubicBezTo>
                    <a:pt x="113" y="3475"/>
                    <a:pt x="381" y="3763"/>
                    <a:pt x="716" y="3856"/>
                  </a:cubicBezTo>
                  <a:cubicBezTo>
                    <a:pt x="794" y="3877"/>
                    <a:pt x="876" y="3887"/>
                    <a:pt x="957" y="3887"/>
                  </a:cubicBezTo>
                  <a:cubicBezTo>
                    <a:pt x="1157" y="3887"/>
                    <a:pt x="1358" y="3824"/>
                    <a:pt x="1519" y="3707"/>
                  </a:cubicBezTo>
                  <a:lnTo>
                    <a:pt x="1519" y="3707"/>
                  </a:lnTo>
                  <a:cubicBezTo>
                    <a:pt x="1474" y="3988"/>
                    <a:pt x="1618" y="4601"/>
                    <a:pt x="2009" y="4750"/>
                  </a:cubicBezTo>
                  <a:cubicBezTo>
                    <a:pt x="2096" y="4784"/>
                    <a:pt x="2176" y="4798"/>
                    <a:pt x="2249" y="4798"/>
                  </a:cubicBezTo>
                  <a:cubicBezTo>
                    <a:pt x="2619" y="4798"/>
                    <a:pt x="2833" y="4442"/>
                    <a:pt x="3159" y="4442"/>
                  </a:cubicBezTo>
                  <a:cubicBezTo>
                    <a:pt x="3169" y="4442"/>
                    <a:pt x="3179" y="4443"/>
                    <a:pt x="3189" y="4443"/>
                  </a:cubicBezTo>
                  <a:cubicBezTo>
                    <a:pt x="3834" y="4486"/>
                    <a:pt x="3545" y="6209"/>
                    <a:pt x="3609" y="6674"/>
                  </a:cubicBezTo>
                  <a:cubicBezTo>
                    <a:pt x="3654" y="7034"/>
                    <a:pt x="3724" y="7565"/>
                    <a:pt x="4154" y="7657"/>
                  </a:cubicBezTo>
                  <a:cubicBezTo>
                    <a:pt x="4197" y="7666"/>
                    <a:pt x="4238" y="7670"/>
                    <a:pt x="4275" y="7670"/>
                  </a:cubicBezTo>
                  <a:cubicBezTo>
                    <a:pt x="5069" y="7670"/>
                    <a:pt x="4647" y="5753"/>
                    <a:pt x="4619" y="5293"/>
                  </a:cubicBezTo>
                  <a:cubicBezTo>
                    <a:pt x="4602" y="4997"/>
                    <a:pt x="4623" y="4630"/>
                    <a:pt x="4891" y="4503"/>
                  </a:cubicBezTo>
                  <a:cubicBezTo>
                    <a:pt x="4975" y="4461"/>
                    <a:pt x="5071" y="4454"/>
                    <a:pt x="5162" y="4422"/>
                  </a:cubicBezTo>
                  <a:cubicBezTo>
                    <a:pt x="5549" y="4280"/>
                    <a:pt x="5519" y="3604"/>
                    <a:pt x="5127" y="3486"/>
                  </a:cubicBezTo>
                  <a:lnTo>
                    <a:pt x="5127" y="3486"/>
                  </a:lnTo>
                  <a:cubicBezTo>
                    <a:pt x="5167" y="3496"/>
                    <a:pt x="5208" y="3501"/>
                    <a:pt x="5249" y="3501"/>
                  </a:cubicBezTo>
                  <a:cubicBezTo>
                    <a:pt x="5577" y="3501"/>
                    <a:pt x="5899" y="3179"/>
                    <a:pt x="5828" y="2851"/>
                  </a:cubicBezTo>
                  <a:cubicBezTo>
                    <a:pt x="5778" y="2626"/>
                    <a:pt x="5540" y="2490"/>
                    <a:pt x="5316" y="2490"/>
                  </a:cubicBezTo>
                  <a:cubicBezTo>
                    <a:pt x="5168" y="2490"/>
                    <a:pt x="5026" y="2550"/>
                    <a:pt x="4947" y="2682"/>
                  </a:cubicBezTo>
                  <a:cubicBezTo>
                    <a:pt x="4894" y="2766"/>
                    <a:pt x="4873" y="2865"/>
                    <a:pt x="4852" y="2963"/>
                  </a:cubicBezTo>
                  <a:cubicBezTo>
                    <a:pt x="4724" y="2863"/>
                    <a:pt x="4573" y="2758"/>
                    <a:pt x="4415" y="2758"/>
                  </a:cubicBezTo>
                  <a:cubicBezTo>
                    <a:pt x="4395" y="2758"/>
                    <a:pt x="4375" y="2759"/>
                    <a:pt x="4355" y="2763"/>
                  </a:cubicBezTo>
                  <a:cubicBezTo>
                    <a:pt x="4224" y="2783"/>
                    <a:pt x="4127" y="2934"/>
                    <a:pt x="4142" y="3051"/>
                  </a:cubicBezTo>
                  <a:lnTo>
                    <a:pt x="4142" y="3051"/>
                  </a:lnTo>
                  <a:cubicBezTo>
                    <a:pt x="4092" y="3010"/>
                    <a:pt x="4025" y="2988"/>
                    <a:pt x="3960" y="2988"/>
                  </a:cubicBezTo>
                  <a:cubicBezTo>
                    <a:pt x="3921" y="2988"/>
                    <a:pt x="3883" y="2996"/>
                    <a:pt x="3849" y="3012"/>
                  </a:cubicBezTo>
                  <a:lnTo>
                    <a:pt x="3849" y="3012"/>
                  </a:lnTo>
                  <a:cubicBezTo>
                    <a:pt x="3846" y="2980"/>
                    <a:pt x="3839" y="2949"/>
                    <a:pt x="3827" y="2918"/>
                  </a:cubicBezTo>
                  <a:cubicBezTo>
                    <a:pt x="3798" y="2849"/>
                    <a:pt x="3739" y="2799"/>
                    <a:pt x="3670" y="2771"/>
                  </a:cubicBezTo>
                  <a:lnTo>
                    <a:pt x="3670" y="2771"/>
                  </a:lnTo>
                  <a:cubicBezTo>
                    <a:pt x="3856" y="2712"/>
                    <a:pt x="4033" y="2634"/>
                    <a:pt x="4183" y="2509"/>
                  </a:cubicBezTo>
                  <a:cubicBezTo>
                    <a:pt x="4419" y="2312"/>
                    <a:pt x="4556" y="1949"/>
                    <a:pt x="4404" y="1678"/>
                  </a:cubicBezTo>
                  <a:cubicBezTo>
                    <a:pt x="4295" y="1481"/>
                    <a:pt x="4088" y="1401"/>
                    <a:pt x="3861" y="1401"/>
                  </a:cubicBezTo>
                  <a:cubicBezTo>
                    <a:pt x="3857" y="1401"/>
                    <a:pt x="3854" y="1401"/>
                    <a:pt x="3851" y="1401"/>
                  </a:cubicBezTo>
                  <a:lnTo>
                    <a:pt x="3851" y="1401"/>
                  </a:lnTo>
                  <a:cubicBezTo>
                    <a:pt x="4022" y="1211"/>
                    <a:pt x="4112" y="933"/>
                    <a:pt x="4024" y="688"/>
                  </a:cubicBezTo>
                  <a:cubicBezTo>
                    <a:pt x="3896" y="341"/>
                    <a:pt x="3521" y="145"/>
                    <a:pt x="3149" y="145"/>
                  </a:cubicBezTo>
                  <a:cubicBezTo>
                    <a:pt x="3007" y="145"/>
                    <a:pt x="2865" y="173"/>
                    <a:pt x="2738" y="233"/>
                  </a:cubicBezTo>
                  <a:cubicBezTo>
                    <a:pt x="2577" y="307"/>
                    <a:pt x="2437" y="419"/>
                    <a:pt x="2326" y="555"/>
                  </a:cubicBezTo>
                  <a:lnTo>
                    <a:pt x="2326" y="555"/>
                  </a:lnTo>
                  <a:cubicBezTo>
                    <a:pt x="2341" y="352"/>
                    <a:pt x="2230" y="120"/>
                    <a:pt x="2033" y="39"/>
                  </a:cubicBezTo>
                  <a:cubicBezTo>
                    <a:pt x="1966" y="13"/>
                    <a:pt x="1897" y="0"/>
                    <a:pt x="1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0;p35">
              <a:extLst>
                <a:ext uri="{FF2B5EF4-FFF2-40B4-BE49-F238E27FC236}">
                  <a16:creationId xmlns:a16="http://schemas.microsoft.com/office/drawing/2014/main" id="{0FC7C1D1-95DF-461F-BDE5-27CB8E2532C6}"/>
                </a:ext>
              </a:extLst>
            </p:cNvPr>
            <p:cNvSpPr/>
            <p:nvPr/>
          </p:nvSpPr>
          <p:spPr>
            <a:xfrm>
              <a:off x="8069119" y="3279399"/>
              <a:ext cx="376690" cy="960669"/>
            </a:xfrm>
            <a:custGeom>
              <a:avLst/>
              <a:gdLst/>
              <a:ahLst/>
              <a:cxnLst/>
              <a:rect l="l" t="t" r="r" b="b"/>
              <a:pathLst>
                <a:path w="2595" h="6618" extrusionOk="0">
                  <a:moveTo>
                    <a:pt x="1643" y="0"/>
                  </a:moveTo>
                  <a:lnTo>
                    <a:pt x="1414" y="1395"/>
                  </a:lnTo>
                  <a:cubicBezTo>
                    <a:pt x="918" y="1505"/>
                    <a:pt x="716" y="1872"/>
                    <a:pt x="661" y="2202"/>
                  </a:cubicBezTo>
                  <a:lnTo>
                    <a:pt x="33" y="6022"/>
                  </a:lnTo>
                  <a:cubicBezTo>
                    <a:pt x="1" y="6209"/>
                    <a:pt x="128" y="6385"/>
                    <a:pt x="315" y="6414"/>
                  </a:cubicBezTo>
                  <a:lnTo>
                    <a:pt x="1520" y="6614"/>
                  </a:lnTo>
                  <a:cubicBezTo>
                    <a:pt x="1538" y="6617"/>
                    <a:pt x="1555" y="6618"/>
                    <a:pt x="1573" y="6618"/>
                  </a:cubicBezTo>
                  <a:cubicBezTo>
                    <a:pt x="1739" y="6618"/>
                    <a:pt x="1885" y="6502"/>
                    <a:pt x="1911" y="6332"/>
                  </a:cubicBezTo>
                  <a:lnTo>
                    <a:pt x="2538" y="2513"/>
                  </a:lnTo>
                  <a:cubicBezTo>
                    <a:pt x="2595" y="2178"/>
                    <a:pt x="2563" y="1706"/>
                    <a:pt x="2084" y="1509"/>
                  </a:cubicBezTo>
                  <a:lnTo>
                    <a:pt x="2313" y="113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1;p35">
              <a:extLst>
                <a:ext uri="{FF2B5EF4-FFF2-40B4-BE49-F238E27FC236}">
                  <a16:creationId xmlns:a16="http://schemas.microsoft.com/office/drawing/2014/main" id="{0DA8B608-1C55-4315-B8B2-0D7AFB753C5D}"/>
                </a:ext>
              </a:extLst>
            </p:cNvPr>
            <p:cNvSpPr/>
            <p:nvPr/>
          </p:nvSpPr>
          <p:spPr>
            <a:xfrm>
              <a:off x="8296289" y="3271270"/>
              <a:ext cx="117434" cy="45000"/>
            </a:xfrm>
            <a:custGeom>
              <a:avLst/>
              <a:gdLst/>
              <a:ahLst/>
              <a:cxnLst/>
              <a:rect l="l" t="t" r="r" b="b"/>
              <a:pathLst>
                <a:path w="809" h="310" extrusionOk="0">
                  <a:moveTo>
                    <a:pt x="39" y="0"/>
                  </a:moveTo>
                  <a:cubicBezTo>
                    <a:pt x="36" y="0"/>
                    <a:pt x="33" y="4"/>
                    <a:pt x="33" y="7"/>
                  </a:cubicBezTo>
                  <a:lnTo>
                    <a:pt x="0" y="183"/>
                  </a:lnTo>
                  <a:lnTo>
                    <a:pt x="779" y="310"/>
                  </a:lnTo>
                  <a:lnTo>
                    <a:pt x="808" y="134"/>
                  </a:lnTo>
                  <a:cubicBezTo>
                    <a:pt x="808" y="130"/>
                    <a:pt x="808" y="127"/>
                    <a:pt x="800" y="12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2;p35">
              <a:extLst>
                <a:ext uri="{FF2B5EF4-FFF2-40B4-BE49-F238E27FC236}">
                  <a16:creationId xmlns:a16="http://schemas.microsoft.com/office/drawing/2014/main" id="{E4674969-9E8E-4520-9B91-053B13EA5BEE}"/>
                </a:ext>
              </a:extLst>
            </p:cNvPr>
            <p:cNvSpPr/>
            <p:nvPr/>
          </p:nvSpPr>
          <p:spPr>
            <a:xfrm flipH="1">
              <a:off x="7619978" y="4446000"/>
              <a:ext cx="1154303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3;p35">
              <a:extLst>
                <a:ext uri="{FF2B5EF4-FFF2-40B4-BE49-F238E27FC236}">
                  <a16:creationId xmlns:a16="http://schemas.microsoft.com/office/drawing/2014/main" id="{30C5DBF3-88E1-4B23-9217-01855ED6BDC8}"/>
                </a:ext>
              </a:extLst>
            </p:cNvPr>
            <p:cNvSpPr/>
            <p:nvPr/>
          </p:nvSpPr>
          <p:spPr>
            <a:xfrm>
              <a:off x="8298322" y="3290431"/>
              <a:ext cx="18580" cy="10597"/>
            </a:xfrm>
            <a:custGeom>
              <a:avLst/>
              <a:gdLst/>
              <a:ahLst/>
              <a:cxnLst/>
              <a:rect l="l" t="t" r="r" b="b"/>
              <a:pathLst>
                <a:path w="128" h="73" extrusionOk="0">
                  <a:moveTo>
                    <a:pt x="59" y="1"/>
                  </a:moveTo>
                  <a:cubicBezTo>
                    <a:pt x="32" y="1"/>
                    <a:pt x="7" y="21"/>
                    <a:pt x="1" y="51"/>
                  </a:cubicBezTo>
                  <a:lnTo>
                    <a:pt x="1" y="54"/>
                  </a:lnTo>
                  <a:lnTo>
                    <a:pt x="124" y="72"/>
                  </a:lnTo>
                  <a:cubicBezTo>
                    <a:pt x="128" y="37"/>
                    <a:pt x="107" y="5"/>
                    <a:pt x="71" y="2"/>
                  </a:cubicBezTo>
                  <a:cubicBezTo>
                    <a:pt x="67" y="1"/>
                    <a:pt x="63" y="1"/>
                    <a:pt x="5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4;p35">
              <a:extLst>
                <a:ext uri="{FF2B5EF4-FFF2-40B4-BE49-F238E27FC236}">
                  <a16:creationId xmlns:a16="http://schemas.microsoft.com/office/drawing/2014/main" id="{29C0A960-701A-4CBE-8386-B42BCDD06E4A}"/>
                </a:ext>
              </a:extLst>
            </p:cNvPr>
            <p:cNvSpPr/>
            <p:nvPr/>
          </p:nvSpPr>
          <p:spPr>
            <a:xfrm>
              <a:off x="8316756" y="3293189"/>
              <a:ext cx="18580" cy="10887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64" y="0"/>
                  </a:moveTo>
                  <a:cubicBezTo>
                    <a:pt x="35" y="0"/>
                    <a:pt x="7" y="21"/>
                    <a:pt x="1" y="53"/>
                  </a:cubicBezTo>
                  <a:lnTo>
                    <a:pt x="121" y="74"/>
                  </a:lnTo>
                  <a:lnTo>
                    <a:pt x="121" y="71"/>
                  </a:lnTo>
                  <a:cubicBezTo>
                    <a:pt x="128" y="40"/>
                    <a:pt x="106" y="7"/>
                    <a:pt x="71" y="1"/>
                  </a:cubicBezTo>
                  <a:cubicBezTo>
                    <a:pt x="69" y="0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5;p35">
              <a:extLst>
                <a:ext uri="{FF2B5EF4-FFF2-40B4-BE49-F238E27FC236}">
                  <a16:creationId xmlns:a16="http://schemas.microsoft.com/office/drawing/2014/main" id="{9F14F2BA-53AB-4D75-8E72-8E2AFD9A6CF9}"/>
                </a:ext>
              </a:extLst>
            </p:cNvPr>
            <p:cNvSpPr/>
            <p:nvPr/>
          </p:nvSpPr>
          <p:spPr>
            <a:xfrm>
              <a:off x="8335191" y="3296238"/>
              <a:ext cx="18580" cy="10887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63" y="0"/>
                  </a:moveTo>
                  <a:cubicBezTo>
                    <a:pt x="32" y="0"/>
                    <a:pt x="4" y="21"/>
                    <a:pt x="1" y="53"/>
                  </a:cubicBezTo>
                  <a:lnTo>
                    <a:pt x="121" y="74"/>
                  </a:lnTo>
                  <a:lnTo>
                    <a:pt x="121" y="71"/>
                  </a:lnTo>
                  <a:cubicBezTo>
                    <a:pt x="127" y="40"/>
                    <a:pt x="103" y="8"/>
                    <a:pt x="71" y="1"/>
                  </a:cubicBezTo>
                  <a:cubicBezTo>
                    <a:pt x="68" y="1"/>
                    <a:pt x="66" y="0"/>
                    <a:pt x="6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6;p35">
              <a:extLst>
                <a:ext uri="{FF2B5EF4-FFF2-40B4-BE49-F238E27FC236}">
                  <a16:creationId xmlns:a16="http://schemas.microsoft.com/office/drawing/2014/main" id="{6DDF9705-AD0A-4619-8092-6FBBE36FEC39}"/>
                </a:ext>
              </a:extLst>
            </p:cNvPr>
            <p:cNvSpPr/>
            <p:nvPr/>
          </p:nvSpPr>
          <p:spPr>
            <a:xfrm>
              <a:off x="8353191" y="3299286"/>
              <a:ext cx="18435" cy="10887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64" y="1"/>
                  </a:moveTo>
                  <a:cubicBezTo>
                    <a:pt x="35" y="1"/>
                    <a:pt x="6" y="21"/>
                    <a:pt x="0" y="53"/>
                  </a:cubicBezTo>
                  <a:lnTo>
                    <a:pt x="123" y="74"/>
                  </a:lnTo>
                  <a:lnTo>
                    <a:pt x="123" y="71"/>
                  </a:lnTo>
                  <a:cubicBezTo>
                    <a:pt x="127" y="40"/>
                    <a:pt x="106" y="8"/>
                    <a:pt x="70" y="1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7;p35">
              <a:extLst>
                <a:ext uri="{FF2B5EF4-FFF2-40B4-BE49-F238E27FC236}">
                  <a16:creationId xmlns:a16="http://schemas.microsoft.com/office/drawing/2014/main" id="{8298312E-9AD9-4579-89FF-5D0852717B43}"/>
                </a:ext>
              </a:extLst>
            </p:cNvPr>
            <p:cNvSpPr/>
            <p:nvPr/>
          </p:nvSpPr>
          <p:spPr>
            <a:xfrm>
              <a:off x="8371481" y="3302189"/>
              <a:ext cx="18580" cy="11032"/>
            </a:xfrm>
            <a:custGeom>
              <a:avLst/>
              <a:gdLst/>
              <a:ahLst/>
              <a:cxnLst/>
              <a:rect l="l" t="t" r="r" b="b"/>
              <a:pathLst>
                <a:path w="128" h="76" extrusionOk="0">
                  <a:moveTo>
                    <a:pt x="60" y="1"/>
                  </a:moveTo>
                  <a:cubicBezTo>
                    <a:pt x="32" y="1"/>
                    <a:pt x="7" y="24"/>
                    <a:pt x="1" y="51"/>
                  </a:cubicBezTo>
                  <a:lnTo>
                    <a:pt x="1" y="54"/>
                  </a:lnTo>
                  <a:lnTo>
                    <a:pt x="121" y="76"/>
                  </a:lnTo>
                  <a:lnTo>
                    <a:pt x="124" y="72"/>
                  </a:lnTo>
                  <a:cubicBezTo>
                    <a:pt x="128" y="41"/>
                    <a:pt x="107" y="9"/>
                    <a:pt x="71" y="2"/>
                  </a:cubicBezTo>
                  <a:cubicBezTo>
                    <a:pt x="67" y="1"/>
                    <a:pt x="63" y="1"/>
                    <a:pt x="6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8;p35">
              <a:extLst>
                <a:ext uri="{FF2B5EF4-FFF2-40B4-BE49-F238E27FC236}">
                  <a16:creationId xmlns:a16="http://schemas.microsoft.com/office/drawing/2014/main" id="{479DA876-D128-408E-9472-AFFBEEF18C50}"/>
                </a:ext>
              </a:extLst>
            </p:cNvPr>
            <p:cNvSpPr/>
            <p:nvPr/>
          </p:nvSpPr>
          <p:spPr>
            <a:xfrm>
              <a:off x="8389916" y="3305237"/>
              <a:ext cx="18580" cy="11032"/>
            </a:xfrm>
            <a:custGeom>
              <a:avLst/>
              <a:gdLst/>
              <a:ahLst/>
              <a:cxnLst/>
              <a:rect l="l" t="t" r="r" b="b"/>
              <a:pathLst>
                <a:path w="128" h="76" extrusionOk="0">
                  <a:moveTo>
                    <a:pt x="58" y="1"/>
                  </a:moveTo>
                  <a:cubicBezTo>
                    <a:pt x="29" y="1"/>
                    <a:pt x="4" y="24"/>
                    <a:pt x="1" y="51"/>
                  </a:cubicBezTo>
                  <a:lnTo>
                    <a:pt x="1" y="55"/>
                  </a:lnTo>
                  <a:lnTo>
                    <a:pt x="121" y="76"/>
                  </a:lnTo>
                  <a:lnTo>
                    <a:pt x="121" y="72"/>
                  </a:lnTo>
                  <a:cubicBezTo>
                    <a:pt x="128" y="37"/>
                    <a:pt x="103" y="6"/>
                    <a:pt x="71" y="2"/>
                  </a:cubicBezTo>
                  <a:cubicBezTo>
                    <a:pt x="67" y="1"/>
                    <a:pt x="63" y="1"/>
                    <a:pt x="58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9;p35">
              <a:extLst>
                <a:ext uri="{FF2B5EF4-FFF2-40B4-BE49-F238E27FC236}">
                  <a16:creationId xmlns:a16="http://schemas.microsoft.com/office/drawing/2014/main" id="{6E763A12-2FED-42C1-811D-6397A0353D55}"/>
                </a:ext>
              </a:extLst>
            </p:cNvPr>
            <p:cNvSpPr/>
            <p:nvPr/>
          </p:nvSpPr>
          <p:spPr>
            <a:xfrm>
              <a:off x="8288161" y="3342833"/>
              <a:ext cx="107999" cy="60387"/>
            </a:xfrm>
            <a:custGeom>
              <a:avLst/>
              <a:gdLst/>
              <a:ahLst/>
              <a:cxnLst/>
              <a:rect l="l" t="t" r="r" b="b"/>
              <a:pathLst>
                <a:path w="744" h="416" extrusionOk="0">
                  <a:moveTo>
                    <a:pt x="371" y="1"/>
                  </a:moveTo>
                  <a:cubicBezTo>
                    <a:pt x="300" y="1"/>
                    <a:pt x="237" y="37"/>
                    <a:pt x="198" y="95"/>
                  </a:cubicBezTo>
                  <a:lnTo>
                    <a:pt x="29" y="67"/>
                  </a:lnTo>
                  <a:lnTo>
                    <a:pt x="1" y="233"/>
                  </a:lnTo>
                  <a:lnTo>
                    <a:pt x="170" y="261"/>
                  </a:lnTo>
                  <a:cubicBezTo>
                    <a:pt x="191" y="339"/>
                    <a:pt x="254" y="402"/>
                    <a:pt x="339" y="412"/>
                  </a:cubicBezTo>
                  <a:cubicBezTo>
                    <a:pt x="351" y="414"/>
                    <a:pt x="364" y="415"/>
                    <a:pt x="376" y="415"/>
                  </a:cubicBezTo>
                  <a:cubicBezTo>
                    <a:pt x="446" y="415"/>
                    <a:pt x="507" y="381"/>
                    <a:pt x="547" y="324"/>
                  </a:cubicBezTo>
                  <a:lnTo>
                    <a:pt x="716" y="353"/>
                  </a:lnTo>
                  <a:lnTo>
                    <a:pt x="744" y="184"/>
                  </a:lnTo>
                  <a:lnTo>
                    <a:pt x="575" y="155"/>
                  </a:lnTo>
                  <a:cubicBezTo>
                    <a:pt x="554" y="78"/>
                    <a:pt x="490" y="18"/>
                    <a:pt x="406" y="4"/>
                  </a:cubicBezTo>
                  <a:cubicBezTo>
                    <a:pt x="394" y="2"/>
                    <a:pt x="382" y="1"/>
                    <a:pt x="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0;p35">
              <a:extLst>
                <a:ext uri="{FF2B5EF4-FFF2-40B4-BE49-F238E27FC236}">
                  <a16:creationId xmlns:a16="http://schemas.microsoft.com/office/drawing/2014/main" id="{7C07E0ED-E365-4987-844B-6E6DB6207DD0}"/>
                </a:ext>
              </a:extLst>
            </p:cNvPr>
            <p:cNvSpPr/>
            <p:nvPr/>
          </p:nvSpPr>
          <p:spPr>
            <a:xfrm>
              <a:off x="8136181" y="3629229"/>
              <a:ext cx="277981" cy="304981"/>
            </a:xfrm>
            <a:custGeom>
              <a:avLst/>
              <a:gdLst/>
              <a:ahLst/>
              <a:cxnLst/>
              <a:rect l="l" t="t" r="r" b="b"/>
              <a:pathLst>
                <a:path w="1915" h="2101" extrusionOk="0">
                  <a:moveTo>
                    <a:pt x="304" y="0"/>
                  </a:moveTo>
                  <a:lnTo>
                    <a:pt x="1" y="1833"/>
                  </a:lnTo>
                  <a:lnTo>
                    <a:pt x="1611" y="2101"/>
                  </a:lnTo>
                  <a:lnTo>
                    <a:pt x="1914" y="26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1;p35">
              <a:extLst>
                <a:ext uri="{FF2B5EF4-FFF2-40B4-BE49-F238E27FC236}">
                  <a16:creationId xmlns:a16="http://schemas.microsoft.com/office/drawing/2014/main" id="{99DDF81C-148B-4AC4-A5A4-2B6437D90AA1}"/>
                </a:ext>
              </a:extLst>
            </p:cNvPr>
            <p:cNvSpPr/>
            <p:nvPr/>
          </p:nvSpPr>
          <p:spPr>
            <a:xfrm>
              <a:off x="7987396" y="3687437"/>
              <a:ext cx="269707" cy="269707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928" y="1"/>
                  </a:moveTo>
                  <a:cubicBezTo>
                    <a:pt x="416" y="1"/>
                    <a:pt x="1" y="417"/>
                    <a:pt x="1" y="931"/>
                  </a:cubicBezTo>
                  <a:cubicBezTo>
                    <a:pt x="1" y="1442"/>
                    <a:pt x="416" y="1858"/>
                    <a:pt x="928" y="1858"/>
                  </a:cubicBezTo>
                  <a:cubicBezTo>
                    <a:pt x="1442" y="1858"/>
                    <a:pt x="1858" y="1442"/>
                    <a:pt x="1858" y="931"/>
                  </a:cubicBezTo>
                  <a:cubicBezTo>
                    <a:pt x="1858" y="417"/>
                    <a:pt x="1442" y="1"/>
                    <a:pt x="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2;p35">
              <a:extLst>
                <a:ext uri="{FF2B5EF4-FFF2-40B4-BE49-F238E27FC236}">
                  <a16:creationId xmlns:a16="http://schemas.microsoft.com/office/drawing/2014/main" id="{C8038E63-5CF7-4E93-88FC-B7C9F8182029}"/>
                </a:ext>
              </a:extLst>
            </p:cNvPr>
            <p:cNvSpPr/>
            <p:nvPr/>
          </p:nvSpPr>
          <p:spPr>
            <a:xfrm>
              <a:off x="7810885" y="3764225"/>
              <a:ext cx="269707" cy="269707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931" y="0"/>
                  </a:moveTo>
                  <a:cubicBezTo>
                    <a:pt x="417" y="0"/>
                    <a:pt x="1" y="417"/>
                    <a:pt x="1" y="927"/>
                  </a:cubicBezTo>
                  <a:cubicBezTo>
                    <a:pt x="1" y="1441"/>
                    <a:pt x="417" y="1858"/>
                    <a:pt x="931" y="1858"/>
                  </a:cubicBezTo>
                  <a:cubicBezTo>
                    <a:pt x="1442" y="1858"/>
                    <a:pt x="1858" y="1441"/>
                    <a:pt x="1858" y="927"/>
                  </a:cubicBezTo>
                  <a:cubicBezTo>
                    <a:pt x="1858" y="417"/>
                    <a:pt x="1442" y="0"/>
                    <a:pt x="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3;p35">
              <a:extLst>
                <a:ext uri="{FF2B5EF4-FFF2-40B4-BE49-F238E27FC236}">
                  <a16:creationId xmlns:a16="http://schemas.microsoft.com/office/drawing/2014/main" id="{C4B759D7-CCCA-4D04-9DA7-FE6C2CCDE35B}"/>
                </a:ext>
              </a:extLst>
            </p:cNvPr>
            <p:cNvSpPr/>
            <p:nvPr/>
          </p:nvSpPr>
          <p:spPr>
            <a:xfrm>
              <a:off x="7780257" y="3752467"/>
              <a:ext cx="762816" cy="825235"/>
            </a:xfrm>
            <a:custGeom>
              <a:avLst/>
              <a:gdLst/>
              <a:ahLst/>
              <a:cxnLst/>
              <a:rect l="l" t="t" r="r" b="b"/>
              <a:pathLst>
                <a:path w="5255" h="5685" extrusionOk="0">
                  <a:moveTo>
                    <a:pt x="4497" y="0"/>
                  </a:moveTo>
                  <a:lnTo>
                    <a:pt x="1082" y="909"/>
                  </a:lnTo>
                  <a:lnTo>
                    <a:pt x="0" y="568"/>
                  </a:lnTo>
                  <a:lnTo>
                    <a:pt x="815" y="5674"/>
                  </a:lnTo>
                  <a:lnTo>
                    <a:pt x="5254" y="5684"/>
                  </a:lnTo>
                  <a:lnTo>
                    <a:pt x="5254" y="5684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F8B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4;p35">
              <a:extLst>
                <a:ext uri="{FF2B5EF4-FFF2-40B4-BE49-F238E27FC236}">
                  <a16:creationId xmlns:a16="http://schemas.microsoft.com/office/drawing/2014/main" id="{1F82A985-47E6-44A1-AA7A-AD8D5E2A6199}"/>
                </a:ext>
              </a:extLst>
            </p:cNvPr>
            <p:cNvSpPr/>
            <p:nvPr/>
          </p:nvSpPr>
          <p:spPr>
            <a:xfrm>
              <a:off x="7898414" y="3884416"/>
              <a:ext cx="183192" cy="705478"/>
            </a:xfrm>
            <a:custGeom>
              <a:avLst/>
              <a:gdLst/>
              <a:ahLst/>
              <a:cxnLst/>
              <a:rect l="l" t="t" r="r" b="b"/>
              <a:pathLst>
                <a:path w="1262" h="4860" extrusionOk="0">
                  <a:moveTo>
                    <a:pt x="268" y="0"/>
                  </a:moveTo>
                  <a:lnTo>
                    <a:pt x="268" y="0"/>
                  </a:lnTo>
                  <a:cubicBezTo>
                    <a:pt x="399" y="800"/>
                    <a:pt x="539" y="1597"/>
                    <a:pt x="691" y="2394"/>
                  </a:cubicBezTo>
                  <a:cubicBezTo>
                    <a:pt x="833" y="3154"/>
                    <a:pt x="988" y="3918"/>
                    <a:pt x="1144" y="4678"/>
                  </a:cubicBezTo>
                  <a:lnTo>
                    <a:pt x="1144" y="4678"/>
                  </a:lnTo>
                  <a:lnTo>
                    <a:pt x="339" y="4148"/>
                  </a:lnTo>
                  <a:lnTo>
                    <a:pt x="321" y="4137"/>
                  </a:lnTo>
                  <a:lnTo>
                    <a:pt x="310" y="4155"/>
                  </a:lnTo>
                  <a:lnTo>
                    <a:pt x="1" y="4765"/>
                  </a:lnTo>
                  <a:lnTo>
                    <a:pt x="335" y="4195"/>
                  </a:lnTo>
                  <a:lnTo>
                    <a:pt x="335" y="4195"/>
                  </a:lnTo>
                  <a:lnTo>
                    <a:pt x="1181" y="4800"/>
                  </a:lnTo>
                  <a:lnTo>
                    <a:pt x="1262" y="4860"/>
                  </a:lnTo>
                  <a:lnTo>
                    <a:pt x="1245" y="4757"/>
                  </a:lnTo>
                  <a:cubicBezTo>
                    <a:pt x="1097" y="3961"/>
                    <a:pt x="944" y="3168"/>
                    <a:pt x="783" y="2376"/>
                  </a:cubicBezTo>
                  <a:cubicBezTo>
                    <a:pt x="624" y="1579"/>
                    <a:pt x="451" y="790"/>
                    <a:pt x="268" y="0"/>
                  </a:cubicBezTo>
                  <a:close/>
                </a:path>
              </a:pathLst>
            </a:custGeom>
            <a:solidFill>
              <a:srgbClr val="D1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166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5"/>
          <p:cNvSpPr txBox="1">
            <a:spLocks noGrp="1"/>
          </p:cNvSpPr>
          <p:nvPr>
            <p:ph type="ctrTitle"/>
          </p:nvPr>
        </p:nvSpPr>
        <p:spPr>
          <a:xfrm>
            <a:off x="1047099" y="596700"/>
            <a:ext cx="6961116" cy="10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- CLUSTER</a:t>
            </a:r>
            <a:endParaRPr dirty="0">
              <a:solidFill>
                <a:srgbClr val="2A2929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7BED06D-A1DC-4CFA-84D2-D75769C30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266" y="2726424"/>
            <a:ext cx="7659468" cy="1637953"/>
          </a:xfrm>
        </p:spPr>
        <p:txBody>
          <a:bodyPr anchor="t" anchorCtr="0"/>
          <a:lstStyle/>
          <a:p>
            <a:pPr marL="4000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dirty="0"/>
              <a:t>All the clusters show a high interest in fruits and vegetables.</a:t>
            </a:r>
          </a:p>
          <a:p>
            <a:pPr marL="4000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dirty="0"/>
              <a:t>Based on the Market Basket Analysis we reached that the customers look for Instacart order with 3 products </a:t>
            </a:r>
            <a:r>
              <a:rPr lang="pt-BR" b="1" dirty="0"/>
              <a:t>(antecedents), </a:t>
            </a:r>
            <a:r>
              <a:rPr lang="pt-BR" dirty="0"/>
              <a:t>although promotions support them to buy more and reach the average of purchases of </a:t>
            </a:r>
            <a:r>
              <a:rPr lang="pt-BR" b="1" dirty="0"/>
              <a:t>5 products per order</a:t>
            </a:r>
            <a:r>
              <a:rPr lang="pt-BR" dirty="0"/>
              <a:t>. </a:t>
            </a:r>
          </a:p>
          <a:p>
            <a:pPr marL="4000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dirty="0"/>
              <a:t>The 7 most buying products should be the main focus on sales to provide the increase sales of the associated products. </a:t>
            </a:r>
            <a:endParaRPr lang="pt-PT" dirty="0"/>
          </a:p>
          <a:p>
            <a:pPr marL="114300" indent="0" algn="just">
              <a:buClr>
                <a:schemeClr val="bg1"/>
              </a:buClr>
            </a:pPr>
            <a:endParaRPr lang="pt-PT" dirty="0"/>
          </a:p>
          <a:p>
            <a:pPr marL="4000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4000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400050" indent="-285750" algn="just">
              <a:buClrTx/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15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7"/>
          <p:cNvGrpSpPr/>
          <p:nvPr/>
        </p:nvGrpSpPr>
        <p:grpSpPr>
          <a:xfrm>
            <a:off x="4121900" y="0"/>
            <a:ext cx="4702500" cy="2301750"/>
            <a:chOff x="4121900" y="0"/>
            <a:chExt cx="4702500" cy="2301750"/>
          </a:xfrm>
        </p:grpSpPr>
        <p:sp>
          <p:nvSpPr>
            <p:cNvPr id="361" name="Google Shape;361;p27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363" name="Google Shape;363;p27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" name="Google Shape;366;p27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367" name="Google Shape;367;p27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7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0" name="Google Shape;370;p27"/>
          <p:cNvSpPr txBox="1">
            <a:spLocks noGrp="1"/>
          </p:cNvSpPr>
          <p:nvPr>
            <p:ph type="ctrTitle"/>
          </p:nvPr>
        </p:nvSpPr>
        <p:spPr>
          <a:xfrm>
            <a:off x="5175350" y="472200"/>
            <a:ext cx="3249600" cy="17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371" name="Google Shape;371;p27"/>
          <p:cNvGrpSpPr/>
          <p:nvPr/>
        </p:nvGrpSpPr>
        <p:grpSpPr>
          <a:xfrm>
            <a:off x="1128542" y="932451"/>
            <a:ext cx="1757756" cy="3787553"/>
            <a:chOff x="1128542" y="932451"/>
            <a:chExt cx="1757756" cy="3787553"/>
          </a:xfrm>
        </p:grpSpPr>
        <p:sp>
          <p:nvSpPr>
            <p:cNvPr id="372" name="Google Shape;372;p27"/>
            <p:cNvSpPr/>
            <p:nvPr/>
          </p:nvSpPr>
          <p:spPr>
            <a:xfrm flipH="1">
              <a:off x="1189778" y="4453604"/>
              <a:ext cx="1696520" cy="266400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 flipH="1">
              <a:off x="1741895" y="4269024"/>
              <a:ext cx="69792" cy="169652"/>
            </a:xfrm>
            <a:custGeom>
              <a:avLst/>
              <a:gdLst/>
              <a:ahLst/>
              <a:cxnLst/>
              <a:rect l="l" t="t" r="r" b="b"/>
              <a:pathLst>
                <a:path w="1323" h="3216" extrusionOk="0">
                  <a:moveTo>
                    <a:pt x="1323" y="0"/>
                  </a:moveTo>
                  <a:lnTo>
                    <a:pt x="1" y="173"/>
                  </a:lnTo>
                  <a:lnTo>
                    <a:pt x="1" y="3216"/>
                  </a:lnTo>
                  <a:lnTo>
                    <a:pt x="1279" y="3216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 flipH="1">
              <a:off x="2257282" y="4242332"/>
              <a:ext cx="76702" cy="196345"/>
            </a:xfrm>
            <a:custGeom>
              <a:avLst/>
              <a:gdLst/>
              <a:ahLst/>
              <a:cxnLst/>
              <a:rect l="l" t="t" r="r" b="b"/>
              <a:pathLst>
                <a:path w="1454" h="3722" extrusionOk="0">
                  <a:moveTo>
                    <a:pt x="0" y="0"/>
                  </a:moveTo>
                  <a:lnTo>
                    <a:pt x="0" y="3315"/>
                  </a:lnTo>
                  <a:lnTo>
                    <a:pt x="1240" y="372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 flipH="1">
              <a:off x="1369195" y="932451"/>
              <a:ext cx="862609" cy="833384"/>
            </a:xfrm>
            <a:custGeom>
              <a:avLst/>
              <a:gdLst/>
              <a:ahLst/>
              <a:cxnLst/>
              <a:rect l="l" t="t" r="r" b="b"/>
              <a:pathLst>
                <a:path w="16352" h="15798" extrusionOk="0">
                  <a:moveTo>
                    <a:pt x="8470" y="0"/>
                  </a:moveTo>
                  <a:cubicBezTo>
                    <a:pt x="8113" y="0"/>
                    <a:pt x="7756" y="45"/>
                    <a:pt x="7409" y="133"/>
                  </a:cubicBezTo>
                  <a:cubicBezTo>
                    <a:pt x="6966" y="244"/>
                    <a:pt x="6536" y="434"/>
                    <a:pt x="6212" y="749"/>
                  </a:cubicBezTo>
                  <a:cubicBezTo>
                    <a:pt x="5711" y="1235"/>
                    <a:pt x="5518" y="1949"/>
                    <a:pt x="5345" y="2623"/>
                  </a:cubicBezTo>
                  <a:cubicBezTo>
                    <a:pt x="4963" y="2166"/>
                    <a:pt x="4369" y="1883"/>
                    <a:pt x="3780" y="1883"/>
                  </a:cubicBezTo>
                  <a:cubicBezTo>
                    <a:pt x="3597" y="1883"/>
                    <a:pt x="3414" y="1911"/>
                    <a:pt x="3237" y="1969"/>
                  </a:cubicBezTo>
                  <a:cubicBezTo>
                    <a:pt x="2495" y="2213"/>
                    <a:pt x="1963" y="3035"/>
                    <a:pt x="2121" y="3800"/>
                  </a:cubicBezTo>
                  <a:cubicBezTo>
                    <a:pt x="1990" y="3804"/>
                    <a:pt x="1856" y="3811"/>
                    <a:pt x="1722" y="3816"/>
                  </a:cubicBezTo>
                  <a:cubicBezTo>
                    <a:pt x="1707" y="3967"/>
                    <a:pt x="1813" y="4115"/>
                    <a:pt x="1953" y="4172"/>
                  </a:cubicBezTo>
                  <a:lnTo>
                    <a:pt x="1953" y="4172"/>
                  </a:lnTo>
                  <a:cubicBezTo>
                    <a:pt x="1906" y="4168"/>
                    <a:pt x="1860" y="4166"/>
                    <a:pt x="1814" y="4166"/>
                  </a:cubicBezTo>
                  <a:cubicBezTo>
                    <a:pt x="1203" y="4166"/>
                    <a:pt x="599" y="4531"/>
                    <a:pt x="321" y="5079"/>
                  </a:cubicBezTo>
                  <a:cubicBezTo>
                    <a:pt x="1" y="5718"/>
                    <a:pt x="127" y="6543"/>
                    <a:pt x="605" y="7075"/>
                  </a:cubicBezTo>
                  <a:cubicBezTo>
                    <a:pt x="973" y="7489"/>
                    <a:pt x="1529" y="7717"/>
                    <a:pt x="2084" y="7717"/>
                  </a:cubicBezTo>
                  <a:cubicBezTo>
                    <a:pt x="2244" y="7717"/>
                    <a:pt x="2403" y="7698"/>
                    <a:pt x="2558" y="7660"/>
                  </a:cubicBezTo>
                  <a:lnTo>
                    <a:pt x="4626" y="11156"/>
                  </a:lnTo>
                  <a:cubicBezTo>
                    <a:pt x="4910" y="11969"/>
                    <a:pt x="5254" y="12762"/>
                    <a:pt x="5653" y="13524"/>
                  </a:cubicBezTo>
                  <a:cubicBezTo>
                    <a:pt x="5862" y="13918"/>
                    <a:pt x="6150" y="14353"/>
                    <a:pt x="6596" y="14392"/>
                  </a:cubicBezTo>
                  <a:cubicBezTo>
                    <a:pt x="6620" y="14394"/>
                    <a:pt x="6644" y="14395"/>
                    <a:pt x="6668" y="14395"/>
                  </a:cubicBezTo>
                  <a:cubicBezTo>
                    <a:pt x="6819" y="14395"/>
                    <a:pt x="6969" y="14358"/>
                    <a:pt x="7120" y="14358"/>
                  </a:cubicBezTo>
                  <a:cubicBezTo>
                    <a:pt x="7162" y="14358"/>
                    <a:pt x="7204" y="14361"/>
                    <a:pt x="7247" y="14368"/>
                  </a:cubicBezTo>
                  <a:cubicBezTo>
                    <a:pt x="7452" y="14408"/>
                    <a:pt x="7622" y="14554"/>
                    <a:pt x="7788" y="14688"/>
                  </a:cubicBezTo>
                  <a:cubicBezTo>
                    <a:pt x="8567" y="15323"/>
                    <a:pt x="9563" y="15798"/>
                    <a:pt x="10545" y="15798"/>
                  </a:cubicBezTo>
                  <a:cubicBezTo>
                    <a:pt x="10850" y="15798"/>
                    <a:pt x="11154" y="15752"/>
                    <a:pt x="11450" y="15651"/>
                  </a:cubicBezTo>
                  <a:cubicBezTo>
                    <a:pt x="11773" y="15541"/>
                    <a:pt x="12097" y="15348"/>
                    <a:pt x="12232" y="15031"/>
                  </a:cubicBezTo>
                  <a:cubicBezTo>
                    <a:pt x="12362" y="14736"/>
                    <a:pt x="12245" y="14322"/>
                    <a:pt x="11946" y="14210"/>
                  </a:cubicBezTo>
                  <a:lnTo>
                    <a:pt x="11946" y="14210"/>
                  </a:lnTo>
                  <a:cubicBezTo>
                    <a:pt x="12218" y="14294"/>
                    <a:pt x="12507" y="14371"/>
                    <a:pt x="12786" y="14371"/>
                  </a:cubicBezTo>
                  <a:cubicBezTo>
                    <a:pt x="12950" y="14371"/>
                    <a:pt x="13110" y="14345"/>
                    <a:pt x="13261" y="14277"/>
                  </a:cubicBezTo>
                  <a:cubicBezTo>
                    <a:pt x="13684" y="14088"/>
                    <a:pt x="13889" y="13417"/>
                    <a:pt x="13498" y="13161"/>
                  </a:cubicBezTo>
                  <a:lnTo>
                    <a:pt x="13498" y="13161"/>
                  </a:lnTo>
                  <a:cubicBezTo>
                    <a:pt x="13521" y="13162"/>
                    <a:pt x="13544" y="13162"/>
                    <a:pt x="13567" y="13162"/>
                  </a:cubicBezTo>
                  <a:cubicBezTo>
                    <a:pt x="14116" y="13162"/>
                    <a:pt x="14659" y="12853"/>
                    <a:pt x="14935" y="12379"/>
                  </a:cubicBezTo>
                  <a:cubicBezTo>
                    <a:pt x="15208" y="11912"/>
                    <a:pt x="15215" y="11299"/>
                    <a:pt x="14956" y="10823"/>
                  </a:cubicBezTo>
                  <a:lnTo>
                    <a:pt x="14956" y="10823"/>
                  </a:lnTo>
                  <a:cubicBezTo>
                    <a:pt x="15012" y="10887"/>
                    <a:pt x="15100" y="10923"/>
                    <a:pt x="15185" y="10923"/>
                  </a:cubicBezTo>
                  <a:cubicBezTo>
                    <a:pt x="15246" y="10923"/>
                    <a:pt x="15306" y="10905"/>
                    <a:pt x="15353" y="10864"/>
                  </a:cubicBezTo>
                  <a:cubicBezTo>
                    <a:pt x="15254" y="10635"/>
                    <a:pt x="15057" y="10450"/>
                    <a:pt x="14820" y="10375"/>
                  </a:cubicBezTo>
                  <a:lnTo>
                    <a:pt x="14820" y="10375"/>
                  </a:lnTo>
                  <a:cubicBezTo>
                    <a:pt x="14835" y="10376"/>
                    <a:pt x="14849" y="10376"/>
                    <a:pt x="14863" y="10376"/>
                  </a:cubicBezTo>
                  <a:cubicBezTo>
                    <a:pt x="15337" y="10376"/>
                    <a:pt x="15782" y="10074"/>
                    <a:pt x="16032" y="9665"/>
                  </a:cubicBezTo>
                  <a:cubicBezTo>
                    <a:pt x="16285" y="9246"/>
                    <a:pt x="16352" y="8733"/>
                    <a:pt x="16308" y="8244"/>
                  </a:cubicBezTo>
                  <a:cubicBezTo>
                    <a:pt x="16268" y="7758"/>
                    <a:pt x="16126" y="7273"/>
                    <a:pt x="15831" y="6886"/>
                  </a:cubicBezTo>
                  <a:cubicBezTo>
                    <a:pt x="15547" y="6516"/>
                    <a:pt x="15112" y="6250"/>
                    <a:pt x="14649" y="6228"/>
                  </a:cubicBezTo>
                  <a:lnTo>
                    <a:pt x="14649" y="6228"/>
                  </a:lnTo>
                  <a:cubicBezTo>
                    <a:pt x="14819" y="6228"/>
                    <a:pt x="15007" y="6192"/>
                    <a:pt x="15049" y="6037"/>
                  </a:cubicBezTo>
                  <a:cubicBezTo>
                    <a:pt x="15088" y="5904"/>
                    <a:pt x="14966" y="5761"/>
                    <a:pt x="14828" y="5725"/>
                  </a:cubicBezTo>
                  <a:cubicBezTo>
                    <a:pt x="14793" y="5718"/>
                    <a:pt x="14758" y="5714"/>
                    <a:pt x="14723" y="5714"/>
                  </a:cubicBezTo>
                  <a:cubicBezTo>
                    <a:pt x="14618" y="5714"/>
                    <a:pt x="14513" y="5744"/>
                    <a:pt x="14410" y="5773"/>
                  </a:cubicBezTo>
                  <a:cubicBezTo>
                    <a:pt x="15361" y="5315"/>
                    <a:pt x="15704" y="3993"/>
                    <a:pt x="15223" y="3054"/>
                  </a:cubicBezTo>
                  <a:cubicBezTo>
                    <a:pt x="14783" y="2195"/>
                    <a:pt x="13798" y="1703"/>
                    <a:pt x="12830" y="1703"/>
                  </a:cubicBezTo>
                  <a:cubicBezTo>
                    <a:pt x="12739" y="1703"/>
                    <a:pt x="12648" y="1707"/>
                    <a:pt x="12558" y="1716"/>
                  </a:cubicBezTo>
                  <a:cubicBezTo>
                    <a:pt x="12047" y="1766"/>
                    <a:pt x="11513" y="1981"/>
                    <a:pt x="11205" y="2382"/>
                  </a:cubicBezTo>
                  <a:lnTo>
                    <a:pt x="11205" y="2382"/>
                  </a:lnTo>
                  <a:cubicBezTo>
                    <a:pt x="11233" y="2261"/>
                    <a:pt x="11214" y="2129"/>
                    <a:pt x="11142" y="2028"/>
                  </a:cubicBezTo>
                  <a:lnTo>
                    <a:pt x="11142" y="2028"/>
                  </a:lnTo>
                  <a:cubicBezTo>
                    <a:pt x="10968" y="2135"/>
                    <a:pt x="10815" y="2272"/>
                    <a:pt x="10692" y="2434"/>
                  </a:cubicBezTo>
                  <a:cubicBezTo>
                    <a:pt x="11019" y="1925"/>
                    <a:pt x="10977" y="1207"/>
                    <a:pt x="10585" y="745"/>
                  </a:cubicBezTo>
                  <a:cubicBezTo>
                    <a:pt x="10281" y="383"/>
                    <a:pt x="9816" y="193"/>
                    <a:pt x="9354" y="94"/>
                  </a:cubicBezTo>
                  <a:cubicBezTo>
                    <a:pt x="9064" y="31"/>
                    <a:pt x="8767" y="0"/>
                    <a:pt x="8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 flipH="1">
              <a:off x="1799919" y="1412126"/>
              <a:ext cx="433098" cy="836866"/>
            </a:xfrm>
            <a:custGeom>
              <a:avLst/>
              <a:gdLst/>
              <a:ahLst/>
              <a:cxnLst/>
              <a:rect l="l" t="t" r="r" b="b"/>
              <a:pathLst>
                <a:path w="8210" h="15864" extrusionOk="0">
                  <a:moveTo>
                    <a:pt x="2274" y="0"/>
                  </a:moveTo>
                  <a:cubicBezTo>
                    <a:pt x="2114" y="0"/>
                    <a:pt x="1966" y="16"/>
                    <a:pt x="1836" y="51"/>
                  </a:cubicBezTo>
                  <a:cubicBezTo>
                    <a:pt x="1836" y="51"/>
                    <a:pt x="0" y="6290"/>
                    <a:pt x="3639" y="8590"/>
                  </a:cubicBezTo>
                  <a:cubicBezTo>
                    <a:pt x="5340" y="7588"/>
                    <a:pt x="6306" y="6922"/>
                    <a:pt x="6306" y="6921"/>
                  </a:cubicBezTo>
                  <a:lnTo>
                    <a:pt x="6306" y="6921"/>
                  </a:lnTo>
                  <a:lnTo>
                    <a:pt x="5774" y="10493"/>
                  </a:lnTo>
                  <a:lnTo>
                    <a:pt x="4306" y="11258"/>
                  </a:lnTo>
                  <a:lnTo>
                    <a:pt x="4906" y="15864"/>
                  </a:lnTo>
                  <a:lnTo>
                    <a:pt x="8209" y="11559"/>
                  </a:lnTo>
                  <a:lnTo>
                    <a:pt x="6974" y="10493"/>
                  </a:lnTo>
                  <a:cubicBezTo>
                    <a:pt x="6974" y="10493"/>
                    <a:pt x="7676" y="2450"/>
                    <a:pt x="7708" y="2284"/>
                  </a:cubicBezTo>
                  <a:cubicBezTo>
                    <a:pt x="7741" y="2132"/>
                    <a:pt x="4127" y="0"/>
                    <a:pt x="2274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 flipH="1">
              <a:off x="1704385" y="1326562"/>
              <a:ext cx="456204" cy="384882"/>
            </a:xfrm>
            <a:custGeom>
              <a:avLst/>
              <a:gdLst/>
              <a:ahLst/>
              <a:cxnLst/>
              <a:rect l="l" t="t" r="r" b="b"/>
              <a:pathLst>
                <a:path w="8648" h="7296" extrusionOk="0">
                  <a:moveTo>
                    <a:pt x="2092" y="0"/>
                  </a:moveTo>
                  <a:cubicBezTo>
                    <a:pt x="1701" y="0"/>
                    <a:pt x="1317" y="50"/>
                    <a:pt x="952" y="153"/>
                  </a:cubicBezTo>
                  <a:cubicBezTo>
                    <a:pt x="237" y="800"/>
                    <a:pt x="1" y="3129"/>
                    <a:pt x="1" y="3129"/>
                  </a:cubicBezTo>
                  <a:cubicBezTo>
                    <a:pt x="1" y="3129"/>
                    <a:pt x="778" y="2691"/>
                    <a:pt x="1923" y="2691"/>
                  </a:cubicBezTo>
                  <a:cubicBezTo>
                    <a:pt x="3396" y="2691"/>
                    <a:pt x="5477" y="3416"/>
                    <a:pt x="7294" y="6731"/>
                  </a:cubicBezTo>
                  <a:lnTo>
                    <a:pt x="7523" y="7296"/>
                  </a:lnTo>
                  <a:cubicBezTo>
                    <a:pt x="7523" y="7296"/>
                    <a:pt x="8647" y="6254"/>
                    <a:pt x="7443" y="3602"/>
                  </a:cubicBezTo>
                  <a:cubicBezTo>
                    <a:pt x="6436" y="1373"/>
                    <a:pt x="4154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 flipH="1">
              <a:off x="1739099" y="1629729"/>
              <a:ext cx="113787" cy="128505"/>
            </a:xfrm>
            <a:custGeom>
              <a:avLst/>
              <a:gdLst/>
              <a:ahLst/>
              <a:cxnLst/>
              <a:rect l="l" t="t" r="r" b="b"/>
              <a:pathLst>
                <a:path w="2157" h="2436" extrusionOk="0">
                  <a:moveTo>
                    <a:pt x="934" y="1"/>
                  </a:moveTo>
                  <a:cubicBezTo>
                    <a:pt x="460" y="1"/>
                    <a:pt x="0" y="263"/>
                    <a:pt x="0" y="263"/>
                  </a:cubicBezTo>
                  <a:lnTo>
                    <a:pt x="0" y="2062"/>
                  </a:lnTo>
                  <a:cubicBezTo>
                    <a:pt x="306" y="2324"/>
                    <a:pt x="607" y="2435"/>
                    <a:pt x="877" y="2435"/>
                  </a:cubicBezTo>
                  <a:cubicBezTo>
                    <a:pt x="1640" y="2435"/>
                    <a:pt x="2156" y="1547"/>
                    <a:pt x="1836" y="662"/>
                  </a:cubicBezTo>
                  <a:cubicBezTo>
                    <a:pt x="1652" y="148"/>
                    <a:pt x="1289" y="1"/>
                    <a:pt x="93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 flipH="1">
              <a:off x="2241717" y="2051007"/>
              <a:ext cx="496981" cy="794083"/>
            </a:xfrm>
            <a:custGeom>
              <a:avLst/>
              <a:gdLst/>
              <a:ahLst/>
              <a:cxnLst/>
              <a:rect l="l" t="t" r="r" b="b"/>
              <a:pathLst>
                <a:path w="9421" h="15053" extrusionOk="0">
                  <a:moveTo>
                    <a:pt x="2755" y="0"/>
                  </a:moveTo>
                  <a:cubicBezTo>
                    <a:pt x="2591" y="0"/>
                    <a:pt x="2369" y="266"/>
                    <a:pt x="2163" y="868"/>
                  </a:cubicBezTo>
                  <a:cubicBezTo>
                    <a:pt x="1137" y="2403"/>
                    <a:pt x="1575" y="2991"/>
                    <a:pt x="1575" y="2991"/>
                  </a:cubicBezTo>
                  <a:lnTo>
                    <a:pt x="0" y="5280"/>
                  </a:lnTo>
                  <a:lnTo>
                    <a:pt x="1871" y="6018"/>
                  </a:lnTo>
                  <a:cubicBezTo>
                    <a:pt x="1871" y="6018"/>
                    <a:pt x="6362" y="13244"/>
                    <a:pt x="8169" y="15052"/>
                  </a:cubicBezTo>
                  <a:cubicBezTo>
                    <a:pt x="9049" y="13931"/>
                    <a:pt x="9421" y="13327"/>
                    <a:pt x="9421" y="13327"/>
                  </a:cubicBezTo>
                  <a:lnTo>
                    <a:pt x="7779" y="10805"/>
                  </a:lnTo>
                  <a:lnTo>
                    <a:pt x="2897" y="5280"/>
                  </a:lnTo>
                  <a:cubicBezTo>
                    <a:pt x="2897" y="5280"/>
                    <a:pt x="2554" y="2743"/>
                    <a:pt x="2897" y="1326"/>
                  </a:cubicBezTo>
                  <a:cubicBezTo>
                    <a:pt x="3094" y="505"/>
                    <a:pt x="2980" y="0"/>
                    <a:pt x="2755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 flipH="1">
              <a:off x="2632295" y="1984962"/>
              <a:ext cx="218184" cy="344632"/>
            </a:xfrm>
            <a:custGeom>
              <a:avLst/>
              <a:gdLst/>
              <a:ahLst/>
              <a:cxnLst/>
              <a:rect l="l" t="t" r="r" b="b"/>
              <a:pathLst>
                <a:path w="4136" h="6533" extrusionOk="0">
                  <a:moveTo>
                    <a:pt x="4136" y="1"/>
                  </a:moveTo>
                  <a:lnTo>
                    <a:pt x="0" y="380"/>
                  </a:lnTo>
                  <a:lnTo>
                    <a:pt x="1634" y="6532"/>
                  </a:lnTo>
                  <a:lnTo>
                    <a:pt x="4136" y="6126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 flipH="1">
              <a:off x="2621850" y="1957900"/>
              <a:ext cx="237175" cy="66257"/>
            </a:xfrm>
            <a:custGeom>
              <a:avLst/>
              <a:gdLst/>
              <a:ahLst/>
              <a:cxnLst/>
              <a:rect l="l" t="t" r="r" b="b"/>
              <a:pathLst>
                <a:path w="4496" h="1256" extrusionOk="0">
                  <a:moveTo>
                    <a:pt x="3753" y="0"/>
                  </a:moveTo>
                  <a:lnTo>
                    <a:pt x="569" y="344"/>
                  </a:lnTo>
                  <a:lnTo>
                    <a:pt x="509" y="628"/>
                  </a:lnTo>
                  <a:lnTo>
                    <a:pt x="0" y="893"/>
                  </a:lnTo>
                  <a:lnTo>
                    <a:pt x="0" y="1255"/>
                  </a:lnTo>
                  <a:lnTo>
                    <a:pt x="4496" y="893"/>
                  </a:lnTo>
                  <a:lnTo>
                    <a:pt x="4496" y="399"/>
                  </a:lnTo>
                  <a:lnTo>
                    <a:pt x="3840" y="399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 flipH="1">
              <a:off x="2681092" y="2106766"/>
              <a:ext cx="162952" cy="229632"/>
            </a:xfrm>
            <a:custGeom>
              <a:avLst/>
              <a:gdLst/>
              <a:ahLst/>
              <a:cxnLst/>
              <a:rect l="l" t="t" r="r" b="b"/>
              <a:pathLst>
                <a:path w="3089" h="4353" extrusionOk="0">
                  <a:moveTo>
                    <a:pt x="391" y="1"/>
                  </a:moveTo>
                  <a:cubicBezTo>
                    <a:pt x="391" y="1"/>
                    <a:pt x="1" y="48"/>
                    <a:pt x="391" y="956"/>
                  </a:cubicBezTo>
                  <a:cubicBezTo>
                    <a:pt x="346" y="940"/>
                    <a:pt x="307" y="932"/>
                    <a:pt x="274" y="932"/>
                  </a:cubicBezTo>
                  <a:cubicBezTo>
                    <a:pt x="73" y="932"/>
                    <a:pt x="106" y="1230"/>
                    <a:pt x="600" y="2056"/>
                  </a:cubicBezTo>
                  <a:cubicBezTo>
                    <a:pt x="573" y="2054"/>
                    <a:pt x="547" y="2052"/>
                    <a:pt x="522" y="2052"/>
                  </a:cubicBezTo>
                  <a:cubicBezTo>
                    <a:pt x="81" y="2052"/>
                    <a:pt x="149" y="2488"/>
                    <a:pt x="991" y="3216"/>
                  </a:cubicBezTo>
                  <a:cubicBezTo>
                    <a:pt x="414" y="3493"/>
                    <a:pt x="1252" y="4116"/>
                    <a:pt x="2219" y="4310"/>
                  </a:cubicBezTo>
                  <a:cubicBezTo>
                    <a:pt x="2362" y="4339"/>
                    <a:pt x="2477" y="4352"/>
                    <a:pt x="2568" y="4352"/>
                  </a:cubicBezTo>
                  <a:cubicBezTo>
                    <a:pt x="3088" y="4352"/>
                    <a:pt x="2771" y="3912"/>
                    <a:pt x="1997" y="3414"/>
                  </a:cubicBezTo>
                  <a:lnTo>
                    <a:pt x="1997" y="3414"/>
                  </a:lnTo>
                  <a:cubicBezTo>
                    <a:pt x="2057" y="3429"/>
                    <a:pt x="2114" y="3437"/>
                    <a:pt x="2166" y="3437"/>
                  </a:cubicBezTo>
                  <a:cubicBezTo>
                    <a:pt x="2471" y="3437"/>
                    <a:pt x="2599" y="3172"/>
                    <a:pt x="1946" y="2518"/>
                  </a:cubicBezTo>
                  <a:lnTo>
                    <a:pt x="1946" y="2518"/>
                  </a:lnTo>
                  <a:cubicBezTo>
                    <a:pt x="2093" y="2554"/>
                    <a:pt x="2207" y="2573"/>
                    <a:pt x="2288" y="2573"/>
                  </a:cubicBezTo>
                  <a:cubicBezTo>
                    <a:pt x="2604" y="2573"/>
                    <a:pt x="2397" y="2278"/>
                    <a:pt x="1563" y="1508"/>
                  </a:cubicBezTo>
                  <a:lnTo>
                    <a:pt x="1563" y="1508"/>
                  </a:lnTo>
                  <a:cubicBezTo>
                    <a:pt x="1688" y="1571"/>
                    <a:pt x="1869" y="1609"/>
                    <a:pt x="2035" y="1609"/>
                  </a:cubicBezTo>
                  <a:cubicBezTo>
                    <a:pt x="2361" y="1609"/>
                    <a:pt x="2632" y="1463"/>
                    <a:pt x="2321" y="1066"/>
                  </a:cubicBezTo>
                  <a:cubicBezTo>
                    <a:pt x="1851" y="466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 flipH="1">
              <a:off x="1128542" y="2652224"/>
              <a:ext cx="590459" cy="575266"/>
            </a:xfrm>
            <a:custGeom>
              <a:avLst/>
              <a:gdLst/>
              <a:ahLst/>
              <a:cxnLst/>
              <a:rect l="l" t="t" r="r" b="b"/>
              <a:pathLst>
                <a:path w="11193" h="10905" extrusionOk="0">
                  <a:moveTo>
                    <a:pt x="7248" y="0"/>
                  </a:moveTo>
                  <a:cubicBezTo>
                    <a:pt x="5774" y="0"/>
                    <a:pt x="4297" y="599"/>
                    <a:pt x="3280" y="1674"/>
                  </a:cubicBezTo>
                  <a:lnTo>
                    <a:pt x="2127" y="1820"/>
                  </a:lnTo>
                  <a:cubicBezTo>
                    <a:pt x="1508" y="2001"/>
                    <a:pt x="979" y="2475"/>
                    <a:pt x="730" y="3074"/>
                  </a:cubicBezTo>
                  <a:cubicBezTo>
                    <a:pt x="533" y="2550"/>
                    <a:pt x="340" y="2025"/>
                    <a:pt x="143" y="1500"/>
                  </a:cubicBezTo>
                  <a:cubicBezTo>
                    <a:pt x="12" y="2605"/>
                    <a:pt x="1" y="3721"/>
                    <a:pt x="114" y="4827"/>
                  </a:cubicBezTo>
                  <a:cubicBezTo>
                    <a:pt x="143" y="5131"/>
                    <a:pt x="190" y="5450"/>
                    <a:pt x="371" y="5699"/>
                  </a:cubicBezTo>
                  <a:cubicBezTo>
                    <a:pt x="547" y="5943"/>
                    <a:pt x="846" y="6084"/>
                    <a:pt x="1143" y="6084"/>
                  </a:cubicBezTo>
                  <a:cubicBezTo>
                    <a:pt x="1240" y="6084"/>
                    <a:pt x="1337" y="6069"/>
                    <a:pt x="1429" y="6038"/>
                  </a:cubicBezTo>
                  <a:cubicBezTo>
                    <a:pt x="1808" y="5908"/>
                    <a:pt x="2076" y="5517"/>
                    <a:pt x="2061" y="5123"/>
                  </a:cubicBezTo>
                  <a:lnTo>
                    <a:pt x="2061" y="5123"/>
                  </a:lnTo>
                  <a:cubicBezTo>
                    <a:pt x="2613" y="6027"/>
                    <a:pt x="3165" y="6934"/>
                    <a:pt x="3714" y="7838"/>
                  </a:cubicBezTo>
                  <a:cubicBezTo>
                    <a:pt x="4389" y="8947"/>
                    <a:pt x="5115" y="10103"/>
                    <a:pt x="6256" y="10723"/>
                  </a:cubicBezTo>
                  <a:cubicBezTo>
                    <a:pt x="6434" y="10822"/>
                    <a:pt x="6644" y="10905"/>
                    <a:pt x="6844" y="10905"/>
                  </a:cubicBezTo>
                  <a:cubicBezTo>
                    <a:pt x="6945" y="10905"/>
                    <a:pt x="7044" y="10884"/>
                    <a:pt x="7136" y="10834"/>
                  </a:cubicBezTo>
                  <a:cubicBezTo>
                    <a:pt x="7436" y="10664"/>
                    <a:pt x="7495" y="10262"/>
                    <a:pt x="7495" y="9914"/>
                  </a:cubicBezTo>
                  <a:cubicBezTo>
                    <a:pt x="7487" y="8503"/>
                    <a:pt x="7000" y="7099"/>
                    <a:pt x="6132" y="5986"/>
                  </a:cubicBezTo>
                  <a:lnTo>
                    <a:pt x="6132" y="5986"/>
                  </a:lnTo>
                  <a:cubicBezTo>
                    <a:pt x="7017" y="7115"/>
                    <a:pt x="7899" y="8244"/>
                    <a:pt x="8786" y="9373"/>
                  </a:cubicBezTo>
                  <a:cubicBezTo>
                    <a:pt x="9050" y="9712"/>
                    <a:pt x="9338" y="10064"/>
                    <a:pt x="9744" y="10202"/>
                  </a:cubicBezTo>
                  <a:cubicBezTo>
                    <a:pt x="9865" y="8114"/>
                    <a:pt x="9115" y="5999"/>
                    <a:pt x="7741" y="4426"/>
                  </a:cubicBezTo>
                  <a:lnTo>
                    <a:pt x="7741" y="4426"/>
                  </a:lnTo>
                  <a:cubicBezTo>
                    <a:pt x="8800" y="5392"/>
                    <a:pt x="9956" y="6249"/>
                    <a:pt x="11192" y="6978"/>
                  </a:cubicBezTo>
                  <a:cubicBezTo>
                    <a:pt x="10761" y="5032"/>
                    <a:pt x="9372" y="3334"/>
                    <a:pt x="7573" y="2491"/>
                  </a:cubicBezTo>
                  <a:lnTo>
                    <a:pt x="7573" y="2491"/>
                  </a:lnTo>
                  <a:cubicBezTo>
                    <a:pt x="8397" y="2810"/>
                    <a:pt x="9253" y="3078"/>
                    <a:pt x="10108" y="3078"/>
                  </a:cubicBezTo>
                  <a:cubicBezTo>
                    <a:pt x="10383" y="3078"/>
                    <a:pt x="10658" y="3050"/>
                    <a:pt x="10932" y="2987"/>
                  </a:cubicBezTo>
                  <a:cubicBezTo>
                    <a:pt x="9700" y="1741"/>
                    <a:pt x="8055" y="904"/>
                    <a:pt x="6318" y="643"/>
                  </a:cubicBezTo>
                  <a:lnTo>
                    <a:pt x="6318" y="643"/>
                  </a:lnTo>
                  <a:cubicBezTo>
                    <a:pt x="6358" y="644"/>
                    <a:pt x="6397" y="644"/>
                    <a:pt x="6437" y="644"/>
                  </a:cubicBezTo>
                  <a:cubicBezTo>
                    <a:pt x="7211" y="644"/>
                    <a:pt x="7985" y="495"/>
                    <a:pt x="8706" y="206"/>
                  </a:cubicBezTo>
                  <a:cubicBezTo>
                    <a:pt x="8232" y="67"/>
                    <a:pt x="7740" y="0"/>
                    <a:pt x="7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 flipH="1">
              <a:off x="1348989" y="1957900"/>
              <a:ext cx="1037747" cy="1044552"/>
            </a:xfrm>
            <a:custGeom>
              <a:avLst/>
              <a:gdLst/>
              <a:ahLst/>
              <a:cxnLst/>
              <a:rect l="l" t="t" r="r" b="b"/>
              <a:pathLst>
                <a:path w="19672" h="19801" extrusionOk="0">
                  <a:moveTo>
                    <a:pt x="7947" y="0"/>
                  </a:moveTo>
                  <a:lnTo>
                    <a:pt x="6825" y="794"/>
                  </a:lnTo>
                  <a:lnTo>
                    <a:pt x="4040" y="1236"/>
                  </a:lnTo>
                  <a:cubicBezTo>
                    <a:pt x="4040" y="1236"/>
                    <a:pt x="2524" y="5778"/>
                    <a:pt x="1889" y="7195"/>
                  </a:cubicBezTo>
                  <a:cubicBezTo>
                    <a:pt x="1257" y="8612"/>
                    <a:pt x="326" y="10076"/>
                    <a:pt x="961" y="11213"/>
                  </a:cubicBezTo>
                  <a:cubicBezTo>
                    <a:pt x="400" y="10935"/>
                    <a:pt x="159" y="10816"/>
                    <a:pt x="102" y="10816"/>
                  </a:cubicBezTo>
                  <a:cubicBezTo>
                    <a:pt x="0" y="10816"/>
                    <a:pt x="488" y="11194"/>
                    <a:pt x="799" y="11718"/>
                  </a:cubicBezTo>
                  <a:cubicBezTo>
                    <a:pt x="635" y="11646"/>
                    <a:pt x="528" y="11615"/>
                    <a:pt x="464" y="11615"/>
                  </a:cubicBezTo>
                  <a:cubicBezTo>
                    <a:pt x="107" y="11615"/>
                    <a:pt x="1107" y="12570"/>
                    <a:pt x="1107" y="12570"/>
                  </a:cubicBezTo>
                  <a:lnTo>
                    <a:pt x="3747" y="16623"/>
                  </a:lnTo>
                  <a:lnTo>
                    <a:pt x="12054" y="19801"/>
                  </a:lnTo>
                  <a:cubicBezTo>
                    <a:pt x="12054" y="19801"/>
                    <a:pt x="13076" y="19701"/>
                    <a:pt x="13076" y="18012"/>
                  </a:cubicBezTo>
                  <a:cubicBezTo>
                    <a:pt x="13076" y="16324"/>
                    <a:pt x="13459" y="11970"/>
                    <a:pt x="13459" y="11970"/>
                  </a:cubicBezTo>
                  <a:cubicBezTo>
                    <a:pt x="13459" y="11970"/>
                    <a:pt x="16936" y="16233"/>
                    <a:pt x="17229" y="16402"/>
                  </a:cubicBezTo>
                  <a:cubicBezTo>
                    <a:pt x="17240" y="16409"/>
                    <a:pt x="17253" y="16412"/>
                    <a:pt x="17266" y="16412"/>
                  </a:cubicBezTo>
                  <a:cubicBezTo>
                    <a:pt x="17612" y="16412"/>
                    <a:pt x="18710" y="14488"/>
                    <a:pt x="17863" y="13597"/>
                  </a:cubicBezTo>
                  <a:lnTo>
                    <a:pt x="17863" y="13597"/>
                  </a:lnTo>
                  <a:cubicBezTo>
                    <a:pt x="18118" y="13701"/>
                    <a:pt x="18313" y="13750"/>
                    <a:pt x="18438" y="13750"/>
                  </a:cubicBezTo>
                  <a:cubicBezTo>
                    <a:pt x="18719" y="13750"/>
                    <a:pt x="18636" y="13497"/>
                    <a:pt x="18061" y="13056"/>
                  </a:cubicBezTo>
                  <a:lnTo>
                    <a:pt x="18061" y="13056"/>
                  </a:lnTo>
                  <a:cubicBezTo>
                    <a:pt x="18334" y="13134"/>
                    <a:pt x="18532" y="13169"/>
                    <a:pt x="18665" y="13169"/>
                  </a:cubicBezTo>
                  <a:cubicBezTo>
                    <a:pt x="19196" y="13169"/>
                    <a:pt x="18665" y="12605"/>
                    <a:pt x="17572" y="11970"/>
                  </a:cubicBezTo>
                  <a:cubicBezTo>
                    <a:pt x="18207" y="11812"/>
                    <a:pt x="18546" y="11935"/>
                    <a:pt x="18254" y="11347"/>
                  </a:cubicBezTo>
                  <a:cubicBezTo>
                    <a:pt x="17963" y="10763"/>
                    <a:pt x="15863" y="9590"/>
                    <a:pt x="17765" y="9492"/>
                  </a:cubicBezTo>
                  <a:cubicBezTo>
                    <a:pt x="19671" y="9393"/>
                    <a:pt x="17181" y="7096"/>
                    <a:pt x="16202" y="6595"/>
                  </a:cubicBezTo>
                  <a:cubicBezTo>
                    <a:pt x="15227" y="6094"/>
                    <a:pt x="14150" y="2617"/>
                    <a:pt x="14150" y="2617"/>
                  </a:cubicBezTo>
                  <a:lnTo>
                    <a:pt x="11123" y="1213"/>
                  </a:lnTo>
                  <a:lnTo>
                    <a:pt x="10440" y="0"/>
                  </a:lnTo>
                  <a:lnTo>
                    <a:pt x="8045" y="4239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 flipH="1">
              <a:off x="1989197" y="1999785"/>
              <a:ext cx="72060" cy="190489"/>
            </a:xfrm>
            <a:custGeom>
              <a:avLst/>
              <a:gdLst/>
              <a:ahLst/>
              <a:cxnLst/>
              <a:rect l="l" t="t" r="r" b="b"/>
              <a:pathLst>
                <a:path w="1366" h="3611" extrusionOk="0">
                  <a:moveTo>
                    <a:pt x="655" y="0"/>
                  </a:moveTo>
                  <a:cubicBezTo>
                    <a:pt x="584" y="284"/>
                    <a:pt x="522" y="568"/>
                    <a:pt x="466" y="852"/>
                  </a:cubicBezTo>
                  <a:cubicBezTo>
                    <a:pt x="407" y="1140"/>
                    <a:pt x="347" y="1425"/>
                    <a:pt x="300" y="1709"/>
                  </a:cubicBezTo>
                  <a:cubicBezTo>
                    <a:pt x="198" y="2281"/>
                    <a:pt x="103" y="2858"/>
                    <a:pt x="24" y="3433"/>
                  </a:cubicBezTo>
                  <a:lnTo>
                    <a:pt x="1" y="3611"/>
                  </a:lnTo>
                  <a:lnTo>
                    <a:pt x="143" y="3505"/>
                  </a:lnTo>
                  <a:cubicBezTo>
                    <a:pt x="347" y="3350"/>
                    <a:pt x="553" y="3189"/>
                    <a:pt x="758" y="3031"/>
                  </a:cubicBezTo>
                  <a:cubicBezTo>
                    <a:pt x="963" y="2873"/>
                    <a:pt x="1168" y="2707"/>
                    <a:pt x="1365" y="2541"/>
                  </a:cubicBezTo>
                  <a:lnTo>
                    <a:pt x="1365" y="2541"/>
                  </a:lnTo>
                  <a:cubicBezTo>
                    <a:pt x="1141" y="2672"/>
                    <a:pt x="919" y="2810"/>
                    <a:pt x="702" y="2952"/>
                  </a:cubicBezTo>
                  <a:cubicBezTo>
                    <a:pt x="535" y="3065"/>
                    <a:pt x="368" y="3173"/>
                    <a:pt x="202" y="3283"/>
                  </a:cubicBezTo>
                  <a:lnTo>
                    <a:pt x="202" y="3283"/>
                  </a:lnTo>
                  <a:cubicBezTo>
                    <a:pt x="295" y="2769"/>
                    <a:pt x="379" y="2255"/>
                    <a:pt x="454" y="1736"/>
                  </a:cubicBezTo>
                  <a:cubicBezTo>
                    <a:pt x="498" y="1448"/>
                    <a:pt x="529" y="1160"/>
                    <a:pt x="564" y="872"/>
                  </a:cubicBezTo>
                  <a:cubicBezTo>
                    <a:pt x="604" y="584"/>
                    <a:pt x="628" y="292"/>
                    <a:pt x="65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 flipH="1">
              <a:off x="1806358" y="2024104"/>
              <a:ext cx="100019" cy="206579"/>
            </a:xfrm>
            <a:custGeom>
              <a:avLst/>
              <a:gdLst/>
              <a:ahLst/>
              <a:cxnLst/>
              <a:rect l="l" t="t" r="r" b="b"/>
              <a:pathLst>
                <a:path w="1896" h="3916" extrusionOk="0">
                  <a:moveTo>
                    <a:pt x="1895" y="0"/>
                  </a:moveTo>
                  <a:lnTo>
                    <a:pt x="1895" y="0"/>
                  </a:lnTo>
                  <a:cubicBezTo>
                    <a:pt x="1852" y="308"/>
                    <a:pt x="1816" y="621"/>
                    <a:pt x="1784" y="932"/>
                  </a:cubicBezTo>
                  <a:cubicBezTo>
                    <a:pt x="1757" y="1244"/>
                    <a:pt x="1725" y="1556"/>
                    <a:pt x="1701" y="1867"/>
                  </a:cubicBezTo>
                  <a:cubicBezTo>
                    <a:pt x="1651" y="2436"/>
                    <a:pt x="1617" y="3003"/>
                    <a:pt x="1585" y="3571"/>
                  </a:cubicBezTo>
                  <a:lnTo>
                    <a:pt x="1585" y="3571"/>
                  </a:lnTo>
                  <a:cubicBezTo>
                    <a:pt x="1348" y="3361"/>
                    <a:pt x="1106" y="3153"/>
                    <a:pt x="865" y="2949"/>
                  </a:cubicBezTo>
                  <a:cubicBezTo>
                    <a:pt x="584" y="2708"/>
                    <a:pt x="293" y="2471"/>
                    <a:pt x="1" y="2238"/>
                  </a:cubicBezTo>
                  <a:lnTo>
                    <a:pt x="1" y="2238"/>
                  </a:lnTo>
                  <a:cubicBezTo>
                    <a:pt x="261" y="2506"/>
                    <a:pt x="522" y="2771"/>
                    <a:pt x="794" y="3031"/>
                  </a:cubicBezTo>
                  <a:cubicBezTo>
                    <a:pt x="1058" y="3292"/>
                    <a:pt x="1327" y="3548"/>
                    <a:pt x="1602" y="3801"/>
                  </a:cubicBezTo>
                  <a:lnTo>
                    <a:pt x="1725" y="3916"/>
                  </a:lnTo>
                  <a:lnTo>
                    <a:pt x="1737" y="3746"/>
                  </a:lnTo>
                  <a:cubicBezTo>
                    <a:pt x="1781" y="3122"/>
                    <a:pt x="1824" y="2499"/>
                    <a:pt x="1852" y="1876"/>
                  </a:cubicBezTo>
                  <a:cubicBezTo>
                    <a:pt x="1863" y="1563"/>
                    <a:pt x="1871" y="1252"/>
                    <a:pt x="1883" y="940"/>
                  </a:cubicBezTo>
                  <a:cubicBezTo>
                    <a:pt x="1890" y="624"/>
                    <a:pt x="1895" y="313"/>
                    <a:pt x="189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 flipH="1">
              <a:off x="1674848" y="2289131"/>
              <a:ext cx="21681" cy="325852"/>
            </a:xfrm>
            <a:custGeom>
              <a:avLst/>
              <a:gdLst/>
              <a:ahLst/>
              <a:cxnLst/>
              <a:rect l="l" t="t" r="r" b="b"/>
              <a:pathLst>
                <a:path w="411" h="6177" extrusionOk="0">
                  <a:moveTo>
                    <a:pt x="411" y="1"/>
                  </a:moveTo>
                  <a:lnTo>
                    <a:pt x="411" y="1"/>
                  </a:lnTo>
                  <a:cubicBezTo>
                    <a:pt x="300" y="506"/>
                    <a:pt x="225" y="1019"/>
                    <a:pt x="162" y="1535"/>
                  </a:cubicBezTo>
                  <a:cubicBezTo>
                    <a:pt x="91" y="2049"/>
                    <a:pt x="52" y="2566"/>
                    <a:pt x="28" y="3087"/>
                  </a:cubicBezTo>
                  <a:cubicBezTo>
                    <a:pt x="5" y="3604"/>
                    <a:pt x="1" y="4129"/>
                    <a:pt x="36" y="4646"/>
                  </a:cubicBezTo>
                  <a:cubicBezTo>
                    <a:pt x="76" y="5163"/>
                    <a:pt x="134" y="5691"/>
                    <a:pt x="324" y="6176"/>
                  </a:cubicBezTo>
                  <a:lnTo>
                    <a:pt x="253" y="5798"/>
                  </a:lnTo>
                  <a:lnTo>
                    <a:pt x="209" y="5411"/>
                  </a:lnTo>
                  <a:cubicBezTo>
                    <a:pt x="190" y="5154"/>
                    <a:pt x="170" y="4898"/>
                    <a:pt x="170" y="4642"/>
                  </a:cubicBezTo>
                  <a:cubicBezTo>
                    <a:pt x="162" y="4125"/>
                    <a:pt x="170" y="3612"/>
                    <a:pt x="198" y="3094"/>
                  </a:cubicBezTo>
                  <a:cubicBezTo>
                    <a:pt x="222" y="2577"/>
                    <a:pt x="257" y="2065"/>
                    <a:pt x="293" y="1548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 flipH="1">
              <a:off x="2144868" y="2235218"/>
              <a:ext cx="98172" cy="518874"/>
            </a:xfrm>
            <a:custGeom>
              <a:avLst/>
              <a:gdLst/>
              <a:ahLst/>
              <a:cxnLst/>
              <a:rect l="l" t="t" r="r" b="b"/>
              <a:pathLst>
                <a:path w="1861" h="9836" extrusionOk="0">
                  <a:moveTo>
                    <a:pt x="1860" y="0"/>
                  </a:moveTo>
                  <a:cubicBezTo>
                    <a:pt x="1595" y="794"/>
                    <a:pt x="1414" y="1610"/>
                    <a:pt x="1216" y="2424"/>
                  </a:cubicBezTo>
                  <a:cubicBezTo>
                    <a:pt x="1027" y="3236"/>
                    <a:pt x="857" y="4054"/>
                    <a:pt x="684" y="4870"/>
                  </a:cubicBezTo>
                  <a:cubicBezTo>
                    <a:pt x="529" y="5692"/>
                    <a:pt x="372" y="6512"/>
                    <a:pt x="250" y="7337"/>
                  </a:cubicBezTo>
                  <a:cubicBezTo>
                    <a:pt x="132" y="8165"/>
                    <a:pt x="1" y="8994"/>
                    <a:pt x="25" y="9835"/>
                  </a:cubicBezTo>
                  <a:cubicBezTo>
                    <a:pt x="44" y="9417"/>
                    <a:pt x="99" y="9003"/>
                    <a:pt x="167" y="8592"/>
                  </a:cubicBezTo>
                  <a:cubicBezTo>
                    <a:pt x="230" y="8182"/>
                    <a:pt x="305" y="7771"/>
                    <a:pt x="380" y="7360"/>
                  </a:cubicBezTo>
                  <a:cubicBezTo>
                    <a:pt x="529" y="6540"/>
                    <a:pt x="684" y="5719"/>
                    <a:pt x="853" y="4906"/>
                  </a:cubicBezTo>
                  <a:cubicBezTo>
                    <a:pt x="1011" y="4085"/>
                    <a:pt x="1181" y="3268"/>
                    <a:pt x="1347" y="2451"/>
                  </a:cubicBezTo>
                  <a:lnTo>
                    <a:pt x="1595" y="1224"/>
                  </a:lnTo>
                  <a:cubicBezTo>
                    <a:pt x="1678" y="817"/>
                    <a:pt x="1753" y="403"/>
                    <a:pt x="1860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 flipH="1">
              <a:off x="1439994" y="2579742"/>
              <a:ext cx="194287" cy="100652"/>
            </a:xfrm>
            <a:custGeom>
              <a:avLst/>
              <a:gdLst/>
              <a:ahLst/>
              <a:cxnLst/>
              <a:rect l="l" t="t" r="r" b="b"/>
              <a:pathLst>
                <a:path w="3683" h="1908" extrusionOk="0">
                  <a:moveTo>
                    <a:pt x="0" y="1"/>
                  </a:moveTo>
                  <a:lnTo>
                    <a:pt x="0" y="1"/>
                  </a:lnTo>
                  <a:cubicBezTo>
                    <a:pt x="340" y="92"/>
                    <a:pt x="659" y="218"/>
                    <a:pt x="976" y="356"/>
                  </a:cubicBezTo>
                  <a:cubicBezTo>
                    <a:pt x="1291" y="498"/>
                    <a:pt x="1599" y="660"/>
                    <a:pt x="1899" y="826"/>
                  </a:cubicBezTo>
                  <a:cubicBezTo>
                    <a:pt x="2202" y="991"/>
                    <a:pt x="2499" y="1173"/>
                    <a:pt x="2799" y="1354"/>
                  </a:cubicBezTo>
                  <a:cubicBezTo>
                    <a:pt x="3091" y="1536"/>
                    <a:pt x="3391" y="1718"/>
                    <a:pt x="3683" y="1907"/>
                  </a:cubicBezTo>
                  <a:cubicBezTo>
                    <a:pt x="3173" y="1425"/>
                    <a:pt x="2593" y="1023"/>
                    <a:pt x="1982" y="676"/>
                  </a:cubicBezTo>
                  <a:cubicBezTo>
                    <a:pt x="1674" y="510"/>
                    <a:pt x="1358" y="352"/>
                    <a:pt x="1027" y="234"/>
                  </a:cubicBezTo>
                  <a:cubicBezTo>
                    <a:pt x="695" y="111"/>
                    <a:pt x="351" y="2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 flipH="1">
              <a:off x="1422902" y="2540811"/>
              <a:ext cx="218237" cy="108723"/>
            </a:xfrm>
            <a:custGeom>
              <a:avLst/>
              <a:gdLst/>
              <a:ahLst/>
              <a:cxnLst/>
              <a:rect l="l" t="t" r="r" b="b"/>
              <a:pathLst>
                <a:path w="4137" h="2061" extrusionOk="0">
                  <a:moveTo>
                    <a:pt x="0" y="1"/>
                  </a:moveTo>
                  <a:lnTo>
                    <a:pt x="0" y="1"/>
                  </a:lnTo>
                  <a:cubicBezTo>
                    <a:pt x="186" y="56"/>
                    <a:pt x="375" y="112"/>
                    <a:pt x="556" y="179"/>
                  </a:cubicBezTo>
                  <a:cubicBezTo>
                    <a:pt x="742" y="238"/>
                    <a:pt x="928" y="301"/>
                    <a:pt x="1109" y="368"/>
                  </a:cubicBezTo>
                  <a:cubicBezTo>
                    <a:pt x="1476" y="506"/>
                    <a:pt x="1840" y="644"/>
                    <a:pt x="2190" y="810"/>
                  </a:cubicBezTo>
                  <a:cubicBezTo>
                    <a:pt x="2542" y="972"/>
                    <a:pt x="2885" y="1150"/>
                    <a:pt x="3213" y="1351"/>
                  </a:cubicBezTo>
                  <a:cubicBezTo>
                    <a:pt x="3374" y="1461"/>
                    <a:pt x="3540" y="1560"/>
                    <a:pt x="3690" y="1686"/>
                  </a:cubicBezTo>
                  <a:cubicBezTo>
                    <a:pt x="3852" y="1797"/>
                    <a:pt x="3986" y="1935"/>
                    <a:pt x="4137" y="2061"/>
                  </a:cubicBezTo>
                  <a:cubicBezTo>
                    <a:pt x="3904" y="1745"/>
                    <a:pt x="3607" y="1476"/>
                    <a:pt x="3288" y="1240"/>
                  </a:cubicBezTo>
                  <a:cubicBezTo>
                    <a:pt x="2968" y="1011"/>
                    <a:pt x="2616" y="822"/>
                    <a:pt x="2261" y="652"/>
                  </a:cubicBezTo>
                  <a:cubicBezTo>
                    <a:pt x="1898" y="490"/>
                    <a:pt x="1532" y="352"/>
                    <a:pt x="1153" y="241"/>
                  </a:cubicBezTo>
                  <a:cubicBezTo>
                    <a:pt x="774" y="135"/>
                    <a:pt x="391" y="4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 flipH="1">
              <a:off x="2241720" y="2549357"/>
              <a:ext cx="94321" cy="65624"/>
            </a:xfrm>
            <a:custGeom>
              <a:avLst/>
              <a:gdLst/>
              <a:ahLst/>
              <a:cxnLst/>
              <a:rect l="l" t="t" r="r" b="b"/>
              <a:pathLst>
                <a:path w="1788" h="1244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21"/>
                    <a:pt x="607" y="407"/>
                    <a:pt x="911" y="609"/>
                  </a:cubicBezTo>
                  <a:cubicBezTo>
                    <a:pt x="1061" y="704"/>
                    <a:pt x="1212" y="806"/>
                    <a:pt x="1361" y="908"/>
                  </a:cubicBezTo>
                  <a:cubicBezTo>
                    <a:pt x="1507" y="1011"/>
                    <a:pt x="1649" y="1117"/>
                    <a:pt x="1788" y="1243"/>
                  </a:cubicBezTo>
                  <a:cubicBezTo>
                    <a:pt x="1709" y="1074"/>
                    <a:pt x="1578" y="932"/>
                    <a:pt x="1445" y="802"/>
                  </a:cubicBezTo>
                  <a:cubicBezTo>
                    <a:pt x="1310" y="675"/>
                    <a:pt x="1161" y="565"/>
                    <a:pt x="1006" y="462"/>
                  </a:cubicBezTo>
                  <a:cubicBezTo>
                    <a:pt x="848" y="364"/>
                    <a:pt x="687" y="273"/>
                    <a:pt x="521" y="194"/>
                  </a:cubicBezTo>
                  <a:cubicBezTo>
                    <a:pt x="351" y="115"/>
                    <a:pt x="181" y="48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 flipH="1">
              <a:off x="2231328" y="2582063"/>
              <a:ext cx="90998" cy="100599"/>
            </a:xfrm>
            <a:custGeom>
              <a:avLst/>
              <a:gdLst/>
              <a:ahLst/>
              <a:cxnLst/>
              <a:rect l="l" t="t" r="r" b="b"/>
              <a:pathLst>
                <a:path w="1725" h="1907" extrusionOk="0">
                  <a:moveTo>
                    <a:pt x="1" y="0"/>
                  </a:moveTo>
                  <a:lnTo>
                    <a:pt x="1" y="0"/>
                  </a:lnTo>
                  <a:cubicBezTo>
                    <a:pt x="185" y="103"/>
                    <a:pt x="344" y="237"/>
                    <a:pt x="493" y="383"/>
                  </a:cubicBezTo>
                  <a:cubicBezTo>
                    <a:pt x="644" y="529"/>
                    <a:pt x="777" y="691"/>
                    <a:pt x="904" y="856"/>
                  </a:cubicBezTo>
                  <a:cubicBezTo>
                    <a:pt x="1156" y="1184"/>
                    <a:pt x="1378" y="1543"/>
                    <a:pt x="1575" y="1907"/>
                  </a:cubicBezTo>
                  <a:lnTo>
                    <a:pt x="1725" y="1820"/>
                  </a:lnTo>
                  <a:cubicBezTo>
                    <a:pt x="1496" y="1461"/>
                    <a:pt x="1247" y="1121"/>
                    <a:pt x="972" y="802"/>
                  </a:cubicBezTo>
                  <a:cubicBezTo>
                    <a:pt x="829" y="643"/>
                    <a:pt x="683" y="490"/>
                    <a:pt x="525" y="352"/>
                  </a:cubicBezTo>
                  <a:cubicBezTo>
                    <a:pt x="363" y="213"/>
                    <a:pt x="190" y="87"/>
                    <a:pt x="1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 flipH="1">
              <a:off x="1962293" y="2181464"/>
              <a:ext cx="34236" cy="165801"/>
            </a:xfrm>
            <a:custGeom>
              <a:avLst/>
              <a:gdLst/>
              <a:ahLst/>
              <a:cxnLst/>
              <a:rect l="l" t="t" r="r" b="b"/>
              <a:pathLst>
                <a:path w="649" h="3143" extrusionOk="0">
                  <a:moveTo>
                    <a:pt x="648" y="1"/>
                  </a:moveTo>
                  <a:lnTo>
                    <a:pt x="648" y="1"/>
                  </a:lnTo>
                  <a:cubicBezTo>
                    <a:pt x="474" y="510"/>
                    <a:pt x="352" y="1031"/>
                    <a:pt x="242" y="1556"/>
                  </a:cubicBezTo>
                  <a:cubicBezTo>
                    <a:pt x="135" y="2081"/>
                    <a:pt x="44" y="2606"/>
                    <a:pt x="0" y="3143"/>
                  </a:cubicBezTo>
                  <a:cubicBezTo>
                    <a:pt x="174" y="2634"/>
                    <a:pt x="297" y="2113"/>
                    <a:pt x="407" y="1587"/>
                  </a:cubicBezTo>
                  <a:cubicBezTo>
                    <a:pt x="514" y="1066"/>
                    <a:pt x="608" y="538"/>
                    <a:pt x="648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 flipH="1">
              <a:off x="1994208" y="2248934"/>
              <a:ext cx="28592" cy="2859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4" y="1"/>
                  </a:moveTo>
                  <a:cubicBezTo>
                    <a:pt x="124" y="1"/>
                    <a:pt x="1" y="124"/>
                    <a:pt x="1" y="270"/>
                  </a:cubicBezTo>
                  <a:cubicBezTo>
                    <a:pt x="1" y="419"/>
                    <a:pt x="124" y="541"/>
                    <a:pt x="274" y="541"/>
                  </a:cubicBezTo>
                  <a:cubicBezTo>
                    <a:pt x="423" y="541"/>
                    <a:pt x="542" y="419"/>
                    <a:pt x="542" y="270"/>
                  </a:cubicBezTo>
                  <a:cubicBezTo>
                    <a:pt x="542" y="124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 flipH="1">
              <a:off x="1631109" y="2004955"/>
              <a:ext cx="810120" cy="2260392"/>
            </a:xfrm>
            <a:custGeom>
              <a:avLst/>
              <a:gdLst/>
              <a:ahLst/>
              <a:cxnLst/>
              <a:rect l="l" t="t" r="r" b="b"/>
              <a:pathLst>
                <a:path w="15357" h="42849" extrusionOk="0">
                  <a:moveTo>
                    <a:pt x="14018" y="1184"/>
                  </a:moveTo>
                  <a:lnTo>
                    <a:pt x="14018" y="1184"/>
                  </a:lnTo>
                  <a:cubicBezTo>
                    <a:pt x="14022" y="1186"/>
                    <a:pt x="14024" y="1187"/>
                    <a:pt x="14024" y="1187"/>
                  </a:cubicBezTo>
                  <a:cubicBezTo>
                    <a:pt x="14024" y="1187"/>
                    <a:pt x="14022" y="1186"/>
                    <a:pt x="14018" y="1184"/>
                  </a:cubicBezTo>
                  <a:cubicBezTo>
                    <a:pt x="14018" y="1184"/>
                    <a:pt x="14018" y="1184"/>
                    <a:pt x="14018" y="1184"/>
                  </a:cubicBezTo>
                  <a:close/>
                  <a:moveTo>
                    <a:pt x="7246" y="1"/>
                  </a:moveTo>
                  <a:lnTo>
                    <a:pt x="6667" y="91"/>
                  </a:lnTo>
                  <a:lnTo>
                    <a:pt x="5834" y="6066"/>
                  </a:lnTo>
                  <a:lnTo>
                    <a:pt x="5475" y="6007"/>
                  </a:lnTo>
                  <a:lnTo>
                    <a:pt x="4196" y="13683"/>
                  </a:lnTo>
                  <a:lnTo>
                    <a:pt x="3600" y="13865"/>
                  </a:lnTo>
                  <a:cubicBezTo>
                    <a:pt x="3600" y="13865"/>
                    <a:pt x="656" y="28266"/>
                    <a:pt x="328" y="30905"/>
                  </a:cubicBezTo>
                  <a:cubicBezTo>
                    <a:pt x="1" y="33546"/>
                    <a:pt x="119" y="36482"/>
                    <a:pt x="834" y="42105"/>
                  </a:cubicBezTo>
                  <a:cubicBezTo>
                    <a:pt x="1248" y="42256"/>
                    <a:pt x="4224" y="42583"/>
                    <a:pt x="4224" y="42583"/>
                  </a:cubicBezTo>
                  <a:cubicBezTo>
                    <a:pt x="4224" y="42583"/>
                    <a:pt x="4405" y="41064"/>
                    <a:pt x="4523" y="39872"/>
                  </a:cubicBezTo>
                  <a:cubicBezTo>
                    <a:pt x="4642" y="38684"/>
                    <a:pt x="6248" y="29189"/>
                    <a:pt x="6248" y="29189"/>
                  </a:cubicBezTo>
                  <a:cubicBezTo>
                    <a:pt x="6248" y="29189"/>
                    <a:pt x="7262" y="27732"/>
                    <a:pt x="8601" y="24126"/>
                  </a:cubicBezTo>
                  <a:cubicBezTo>
                    <a:pt x="8869" y="25400"/>
                    <a:pt x="10684" y="42583"/>
                    <a:pt x="10684" y="42583"/>
                  </a:cubicBezTo>
                  <a:lnTo>
                    <a:pt x="14524" y="42848"/>
                  </a:lnTo>
                  <a:cubicBezTo>
                    <a:pt x="14524" y="42848"/>
                    <a:pt x="14761" y="36956"/>
                    <a:pt x="15057" y="33297"/>
                  </a:cubicBezTo>
                  <a:cubicBezTo>
                    <a:pt x="15357" y="29635"/>
                    <a:pt x="14942" y="15925"/>
                    <a:pt x="14942" y="15925"/>
                  </a:cubicBezTo>
                  <a:lnTo>
                    <a:pt x="12598" y="15222"/>
                  </a:lnTo>
                  <a:lnTo>
                    <a:pt x="12977" y="6840"/>
                  </a:lnTo>
                  <a:lnTo>
                    <a:pt x="12468" y="6544"/>
                  </a:lnTo>
                  <a:cubicBezTo>
                    <a:pt x="12468" y="6544"/>
                    <a:pt x="13938" y="1184"/>
                    <a:pt x="14018" y="1184"/>
                  </a:cubicBezTo>
                  <a:lnTo>
                    <a:pt x="14018" y="1184"/>
                  </a:lnTo>
                  <a:cubicBezTo>
                    <a:pt x="13950" y="1153"/>
                    <a:pt x="13348" y="873"/>
                    <a:pt x="13348" y="873"/>
                  </a:cubicBezTo>
                  <a:lnTo>
                    <a:pt x="11576" y="6544"/>
                  </a:lnTo>
                  <a:lnTo>
                    <a:pt x="6694" y="6066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 flipH="1">
              <a:off x="1837429" y="3308830"/>
              <a:ext cx="110411" cy="919212"/>
            </a:xfrm>
            <a:custGeom>
              <a:avLst/>
              <a:gdLst/>
              <a:ahLst/>
              <a:cxnLst/>
              <a:rect l="l" t="t" r="r" b="b"/>
              <a:pathLst>
                <a:path w="2093" h="17425" extrusionOk="0">
                  <a:moveTo>
                    <a:pt x="104" y="1"/>
                  </a:moveTo>
                  <a:lnTo>
                    <a:pt x="1" y="12"/>
                  </a:lnTo>
                  <a:lnTo>
                    <a:pt x="40" y="352"/>
                  </a:lnTo>
                  <a:lnTo>
                    <a:pt x="143" y="340"/>
                  </a:lnTo>
                  <a:lnTo>
                    <a:pt x="104" y="1"/>
                  </a:lnTo>
                  <a:close/>
                  <a:moveTo>
                    <a:pt x="183" y="683"/>
                  </a:moveTo>
                  <a:lnTo>
                    <a:pt x="80" y="695"/>
                  </a:lnTo>
                  <a:lnTo>
                    <a:pt x="119" y="1035"/>
                  </a:lnTo>
                  <a:lnTo>
                    <a:pt x="222" y="1023"/>
                  </a:lnTo>
                  <a:lnTo>
                    <a:pt x="183" y="683"/>
                  </a:lnTo>
                  <a:close/>
                  <a:moveTo>
                    <a:pt x="257" y="1366"/>
                  </a:moveTo>
                  <a:lnTo>
                    <a:pt x="159" y="1378"/>
                  </a:lnTo>
                  <a:lnTo>
                    <a:pt x="195" y="1717"/>
                  </a:lnTo>
                  <a:lnTo>
                    <a:pt x="297" y="1705"/>
                  </a:lnTo>
                  <a:lnTo>
                    <a:pt x="257" y="1366"/>
                  </a:lnTo>
                  <a:close/>
                  <a:moveTo>
                    <a:pt x="337" y="2048"/>
                  </a:moveTo>
                  <a:lnTo>
                    <a:pt x="234" y="2061"/>
                  </a:lnTo>
                  <a:lnTo>
                    <a:pt x="273" y="2400"/>
                  </a:lnTo>
                  <a:lnTo>
                    <a:pt x="376" y="2388"/>
                  </a:lnTo>
                  <a:lnTo>
                    <a:pt x="337" y="2048"/>
                  </a:lnTo>
                  <a:close/>
                  <a:moveTo>
                    <a:pt x="416" y="2731"/>
                  </a:moveTo>
                  <a:lnTo>
                    <a:pt x="313" y="2744"/>
                  </a:lnTo>
                  <a:lnTo>
                    <a:pt x="352" y="3083"/>
                  </a:lnTo>
                  <a:lnTo>
                    <a:pt x="455" y="3071"/>
                  </a:lnTo>
                  <a:lnTo>
                    <a:pt x="416" y="2731"/>
                  </a:lnTo>
                  <a:close/>
                  <a:moveTo>
                    <a:pt x="494" y="3414"/>
                  </a:moveTo>
                  <a:lnTo>
                    <a:pt x="392" y="3426"/>
                  </a:lnTo>
                  <a:lnTo>
                    <a:pt x="432" y="3766"/>
                  </a:lnTo>
                  <a:lnTo>
                    <a:pt x="534" y="3753"/>
                  </a:lnTo>
                  <a:lnTo>
                    <a:pt x="494" y="3414"/>
                  </a:lnTo>
                  <a:close/>
                  <a:moveTo>
                    <a:pt x="574" y="4097"/>
                  </a:moveTo>
                  <a:lnTo>
                    <a:pt x="470" y="4108"/>
                  </a:lnTo>
                  <a:lnTo>
                    <a:pt x="510" y="4448"/>
                  </a:lnTo>
                  <a:lnTo>
                    <a:pt x="609" y="4436"/>
                  </a:lnTo>
                  <a:lnTo>
                    <a:pt x="574" y="4097"/>
                  </a:lnTo>
                  <a:close/>
                  <a:moveTo>
                    <a:pt x="649" y="4780"/>
                  </a:moveTo>
                  <a:lnTo>
                    <a:pt x="545" y="4791"/>
                  </a:lnTo>
                  <a:lnTo>
                    <a:pt x="585" y="5131"/>
                  </a:lnTo>
                  <a:lnTo>
                    <a:pt x="687" y="5119"/>
                  </a:lnTo>
                  <a:lnTo>
                    <a:pt x="649" y="4780"/>
                  </a:lnTo>
                  <a:close/>
                  <a:moveTo>
                    <a:pt x="727" y="5463"/>
                  </a:moveTo>
                  <a:lnTo>
                    <a:pt x="625" y="5474"/>
                  </a:lnTo>
                  <a:lnTo>
                    <a:pt x="664" y="5818"/>
                  </a:lnTo>
                  <a:lnTo>
                    <a:pt x="767" y="5806"/>
                  </a:lnTo>
                  <a:lnTo>
                    <a:pt x="727" y="5463"/>
                  </a:lnTo>
                  <a:close/>
                  <a:moveTo>
                    <a:pt x="806" y="6145"/>
                  </a:moveTo>
                  <a:lnTo>
                    <a:pt x="703" y="6157"/>
                  </a:lnTo>
                  <a:lnTo>
                    <a:pt x="743" y="6500"/>
                  </a:lnTo>
                  <a:lnTo>
                    <a:pt x="846" y="6489"/>
                  </a:lnTo>
                  <a:lnTo>
                    <a:pt x="806" y="6145"/>
                  </a:lnTo>
                  <a:close/>
                  <a:moveTo>
                    <a:pt x="885" y="6828"/>
                  </a:moveTo>
                  <a:lnTo>
                    <a:pt x="782" y="6840"/>
                  </a:lnTo>
                  <a:lnTo>
                    <a:pt x="822" y="7183"/>
                  </a:lnTo>
                  <a:lnTo>
                    <a:pt x="924" y="7171"/>
                  </a:lnTo>
                  <a:lnTo>
                    <a:pt x="885" y="6828"/>
                  </a:lnTo>
                  <a:close/>
                  <a:moveTo>
                    <a:pt x="960" y="7511"/>
                  </a:moveTo>
                  <a:lnTo>
                    <a:pt x="862" y="7523"/>
                  </a:lnTo>
                  <a:lnTo>
                    <a:pt x="897" y="7866"/>
                  </a:lnTo>
                  <a:lnTo>
                    <a:pt x="1000" y="7854"/>
                  </a:lnTo>
                  <a:lnTo>
                    <a:pt x="960" y="7511"/>
                  </a:lnTo>
                  <a:close/>
                  <a:moveTo>
                    <a:pt x="1039" y="8193"/>
                  </a:moveTo>
                  <a:lnTo>
                    <a:pt x="936" y="8205"/>
                  </a:lnTo>
                  <a:lnTo>
                    <a:pt x="976" y="8549"/>
                  </a:lnTo>
                  <a:lnTo>
                    <a:pt x="1079" y="8536"/>
                  </a:lnTo>
                  <a:lnTo>
                    <a:pt x="1039" y="8193"/>
                  </a:lnTo>
                  <a:close/>
                  <a:moveTo>
                    <a:pt x="1118" y="8876"/>
                  </a:moveTo>
                  <a:lnTo>
                    <a:pt x="1015" y="8888"/>
                  </a:lnTo>
                  <a:lnTo>
                    <a:pt x="1055" y="9232"/>
                  </a:lnTo>
                  <a:lnTo>
                    <a:pt x="1157" y="9219"/>
                  </a:lnTo>
                  <a:lnTo>
                    <a:pt x="1118" y="8876"/>
                  </a:lnTo>
                  <a:close/>
                  <a:moveTo>
                    <a:pt x="1197" y="9559"/>
                  </a:moveTo>
                  <a:lnTo>
                    <a:pt x="1095" y="9571"/>
                  </a:lnTo>
                  <a:lnTo>
                    <a:pt x="1133" y="9914"/>
                  </a:lnTo>
                  <a:lnTo>
                    <a:pt x="1237" y="9902"/>
                  </a:lnTo>
                  <a:lnTo>
                    <a:pt x="1197" y="9559"/>
                  </a:lnTo>
                  <a:close/>
                  <a:moveTo>
                    <a:pt x="1276" y="10241"/>
                  </a:moveTo>
                  <a:lnTo>
                    <a:pt x="1173" y="10254"/>
                  </a:lnTo>
                  <a:lnTo>
                    <a:pt x="1213" y="10596"/>
                  </a:lnTo>
                  <a:lnTo>
                    <a:pt x="1312" y="10585"/>
                  </a:lnTo>
                  <a:lnTo>
                    <a:pt x="1276" y="10241"/>
                  </a:lnTo>
                  <a:close/>
                  <a:moveTo>
                    <a:pt x="1350" y="10924"/>
                  </a:moveTo>
                  <a:lnTo>
                    <a:pt x="1248" y="10936"/>
                  </a:lnTo>
                  <a:lnTo>
                    <a:pt x="1288" y="11279"/>
                  </a:lnTo>
                  <a:lnTo>
                    <a:pt x="1390" y="11268"/>
                  </a:lnTo>
                  <a:lnTo>
                    <a:pt x="1350" y="10924"/>
                  </a:lnTo>
                  <a:close/>
                  <a:moveTo>
                    <a:pt x="1430" y="11607"/>
                  </a:moveTo>
                  <a:lnTo>
                    <a:pt x="1327" y="11619"/>
                  </a:lnTo>
                  <a:lnTo>
                    <a:pt x="1366" y="11962"/>
                  </a:lnTo>
                  <a:lnTo>
                    <a:pt x="1469" y="11951"/>
                  </a:lnTo>
                  <a:lnTo>
                    <a:pt x="1430" y="11607"/>
                  </a:lnTo>
                  <a:close/>
                  <a:moveTo>
                    <a:pt x="1509" y="12290"/>
                  </a:moveTo>
                  <a:lnTo>
                    <a:pt x="1406" y="12301"/>
                  </a:lnTo>
                  <a:lnTo>
                    <a:pt x="1445" y="12645"/>
                  </a:lnTo>
                  <a:lnTo>
                    <a:pt x="1548" y="12633"/>
                  </a:lnTo>
                  <a:lnTo>
                    <a:pt x="1509" y="12290"/>
                  </a:lnTo>
                  <a:close/>
                  <a:moveTo>
                    <a:pt x="1587" y="12977"/>
                  </a:moveTo>
                  <a:lnTo>
                    <a:pt x="1485" y="12984"/>
                  </a:lnTo>
                  <a:lnTo>
                    <a:pt x="1525" y="13328"/>
                  </a:lnTo>
                  <a:lnTo>
                    <a:pt x="1627" y="13316"/>
                  </a:lnTo>
                  <a:lnTo>
                    <a:pt x="1587" y="12977"/>
                  </a:lnTo>
                  <a:close/>
                  <a:moveTo>
                    <a:pt x="1663" y="13660"/>
                  </a:moveTo>
                  <a:lnTo>
                    <a:pt x="1563" y="13671"/>
                  </a:lnTo>
                  <a:lnTo>
                    <a:pt x="1599" y="14011"/>
                  </a:lnTo>
                  <a:lnTo>
                    <a:pt x="1702" y="13999"/>
                  </a:lnTo>
                  <a:lnTo>
                    <a:pt x="1663" y="13660"/>
                  </a:lnTo>
                  <a:close/>
                  <a:moveTo>
                    <a:pt x="1742" y="14342"/>
                  </a:moveTo>
                  <a:lnTo>
                    <a:pt x="1639" y="14354"/>
                  </a:lnTo>
                  <a:lnTo>
                    <a:pt x="1678" y="14693"/>
                  </a:lnTo>
                  <a:lnTo>
                    <a:pt x="1781" y="14681"/>
                  </a:lnTo>
                  <a:lnTo>
                    <a:pt x="1742" y="14342"/>
                  </a:lnTo>
                  <a:close/>
                  <a:moveTo>
                    <a:pt x="1820" y="15024"/>
                  </a:moveTo>
                  <a:lnTo>
                    <a:pt x="1718" y="15037"/>
                  </a:lnTo>
                  <a:lnTo>
                    <a:pt x="1758" y="15376"/>
                  </a:lnTo>
                  <a:lnTo>
                    <a:pt x="1860" y="15364"/>
                  </a:lnTo>
                  <a:lnTo>
                    <a:pt x="1820" y="15024"/>
                  </a:lnTo>
                  <a:close/>
                  <a:moveTo>
                    <a:pt x="1900" y="15707"/>
                  </a:moveTo>
                  <a:lnTo>
                    <a:pt x="1796" y="15720"/>
                  </a:lnTo>
                  <a:lnTo>
                    <a:pt x="1836" y="16059"/>
                  </a:lnTo>
                  <a:lnTo>
                    <a:pt x="1939" y="16047"/>
                  </a:lnTo>
                  <a:lnTo>
                    <a:pt x="1900" y="15707"/>
                  </a:lnTo>
                  <a:close/>
                  <a:moveTo>
                    <a:pt x="1978" y="16390"/>
                  </a:moveTo>
                  <a:lnTo>
                    <a:pt x="1876" y="16402"/>
                  </a:lnTo>
                  <a:lnTo>
                    <a:pt x="1915" y="16742"/>
                  </a:lnTo>
                  <a:lnTo>
                    <a:pt x="2013" y="16729"/>
                  </a:lnTo>
                  <a:lnTo>
                    <a:pt x="1978" y="16390"/>
                  </a:lnTo>
                  <a:close/>
                  <a:moveTo>
                    <a:pt x="2053" y="17073"/>
                  </a:moveTo>
                  <a:lnTo>
                    <a:pt x="1951" y="17084"/>
                  </a:lnTo>
                  <a:lnTo>
                    <a:pt x="1990" y="17424"/>
                  </a:lnTo>
                  <a:lnTo>
                    <a:pt x="2093" y="17412"/>
                  </a:lnTo>
                  <a:lnTo>
                    <a:pt x="2053" y="17073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 flipH="1">
              <a:off x="1967303" y="3157695"/>
              <a:ext cx="292829" cy="1083642"/>
            </a:xfrm>
            <a:custGeom>
              <a:avLst/>
              <a:gdLst/>
              <a:ahLst/>
              <a:cxnLst/>
              <a:rect l="l" t="t" r="r" b="b"/>
              <a:pathLst>
                <a:path w="5551" h="20542" extrusionOk="0">
                  <a:moveTo>
                    <a:pt x="5507" y="0"/>
                  </a:moveTo>
                  <a:cubicBezTo>
                    <a:pt x="5471" y="17"/>
                    <a:pt x="5408" y="59"/>
                    <a:pt x="5254" y="265"/>
                  </a:cubicBezTo>
                  <a:lnTo>
                    <a:pt x="5337" y="328"/>
                  </a:lnTo>
                  <a:cubicBezTo>
                    <a:pt x="5479" y="139"/>
                    <a:pt x="5534" y="103"/>
                    <a:pt x="5550" y="95"/>
                  </a:cubicBezTo>
                  <a:lnTo>
                    <a:pt x="5507" y="0"/>
                  </a:lnTo>
                  <a:close/>
                  <a:moveTo>
                    <a:pt x="5053" y="553"/>
                  </a:moveTo>
                  <a:cubicBezTo>
                    <a:pt x="4993" y="640"/>
                    <a:pt x="4931" y="734"/>
                    <a:pt x="4864" y="841"/>
                  </a:cubicBezTo>
                  <a:lnTo>
                    <a:pt x="4950" y="896"/>
                  </a:lnTo>
                  <a:cubicBezTo>
                    <a:pt x="5017" y="793"/>
                    <a:pt x="5081" y="695"/>
                    <a:pt x="5139" y="608"/>
                  </a:cubicBezTo>
                  <a:lnTo>
                    <a:pt x="5053" y="553"/>
                  </a:lnTo>
                  <a:close/>
                  <a:moveTo>
                    <a:pt x="4682" y="1133"/>
                  </a:moveTo>
                  <a:cubicBezTo>
                    <a:pt x="4623" y="1228"/>
                    <a:pt x="4563" y="1326"/>
                    <a:pt x="4500" y="1429"/>
                  </a:cubicBezTo>
                  <a:lnTo>
                    <a:pt x="4587" y="1480"/>
                  </a:lnTo>
                  <a:cubicBezTo>
                    <a:pt x="4651" y="1381"/>
                    <a:pt x="4709" y="1283"/>
                    <a:pt x="4769" y="1188"/>
                  </a:cubicBezTo>
                  <a:lnTo>
                    <a:pt x="4682" y="1133"/>
                  </a:lnTo>
                  <a:close/>
                  <a:moveTo>
                    <a:pt x="4323" y="1725"/>
                  </a:moveTo>
                  <a:cubicBezTo>
                    <a:pt x="4268" y="1820"/>
                    <a:pt x="4208" y="1915"/>
                    <a:pt x="4145" y="2021"/>
                  </a:cubicBezTo>
                  <a:lnTo>
                    <a:pt x="4192" y="2044"/>
                  </a:lnTo>
                  <a:lnTo>
                    <a:pt x="4239" y="2064"/>
                  </a:lnTo>
                  <a:cubicBezTo>
                    <a:pt x="4299" y="1966"/>
                    <a:pt x="4354" y="1871"/>
                    <a:pt x="4410" y="1776"/>
                  </a:cubicBezTo>
                  <a:lnTo>
                    <a:pt x="4323" y="1725"/>
                  </a:lnTo>
                  <a:close/>
                  <a:moveTo>
                    <a:pt x="3971" y="2317"/>
                  </a:moveTo>
                  <a:lnTo>
                    <a:pt x="3798" y="2616"/>
                  </a:lnTo>
                  <a:lnTo>
                    <a:pt x="3889" y="2669"/>
                  </a:lnTo>
                  <a:lnTo>
                    <a:pt x="4062" y="2368"/>
                  </a:lnTo>
                  <a:lnTo>
                    <a:pt x="3971" y="2317"/>
                  </a:lnTo>
                  <a:close/>
                  <a:moveTo>
                    <a:pt x="3629" y="2913"/>
                  </a:moveTo>
                  <a:lnTo>
                    <a:pt x="3454" y="3213"/>
                  </a:lnTo>
                  <a:lnTo>
                    <a:pt x="3545" y="3264"/>
                  </a:lnTo>
                  <a:lnTo>
                    <a:pt x="3715" y="2964"/>
                  </a:lnTo>
                  <a:lnTo>
                    <a:pt x="3629" y="2913"/>
                  </a:lnTo>
                  <a:close/>
                  <a:moveTo>
                    <a:pt x="3285" y="3512"/>
                  </a:moveTo>
                  <a:lnTo>
                    <a:pt x="3115" y="3813"/>
                  </a:lnTo>
                  <a:lnTo>
                    <a:pt x="3206" y="3864"/>
                  </a:lnTo>
                  <a:lnTo>
                    <a:pt x="3376" y="3564"/>
                  </a:lnTo>
                  <a:lnTo>
                    <a:pt x="3285" y="3512"/>
                  </a:lnTo>
                  <a:close/>
                  <a:moveTo>
                    <a:pt x="2946" y="4113"/>
                  </a:moveTo>
                  <a:lnTo>
                    <a:pt x="2780" y="4412"/>
                  </a:lnTo>
                  <a:lnTo>
                    <a:pt x="2866" y="4463"/>
                  </a:lnTo>
                  <a:lnTo>
                    <a:pt x="3037" y="4164"/>
                  </a:lnTo>
                  <a:lnTo>
                    <a:pt x="2946" y="4113"/>
                  </a:lnTo>
                  <a:close/>
                  <a:moveTo>
                    <a:pt x="2610" y="4716"/>
                  </a:moveTo>
                  <a:lnTo>
                    <a:pt x="2445" y="5017"/>
                  </a:lnTo>
                  <a:lnTo>
                    <a:pt x="2531" y="5068"/>
                  </a:lnTo>
                  <a:lnTo>
                    <a:pt x="2700" y="4764"/>
                  </a:lnTo>
                  <a:lnTo>
                    <a:pt x="2610" y="4716"/>
                  </a:lnTo>
                  <a:close/>
                  <a:moveTo>
                    <a:pt x="2274" y="5316"/>
                  </a:moveTo>
                  <a:lnTo>
                    <a:pt x="2108" y="5620"/>
                  </a:lnTo>
                  <a:lnTo>
                    <a:pt x="2199" y="5667"/>
                  </a:lnTo>
                  <a:lnTo>
                    <a:pt x="2365" y="5368"/>
                  </a:lnTo>
                  <a:lnTo>
                    <a:pt x="2274" y="5316"/>
                  </a:lnTo>
                  <a:close/>
                  <a:moveTo>
                    <a:pt x="1943" y="5920"/>
                  </a:moveTo>
                  <a:lnTo>
                    <a:pt x="1777" y="6224"/>
                  </a:lnTo>
                  <a:lnTo>
                    <a:pt x="1868" y="6275"/>
                  </a:lnTo>
                  <a:lnTo>
                    <a:pt x="2034" y="5971"/>
                  </a:lnTo>
                  <a:lnTo>
                    <a:pt x="1943" y="5920"/>
                  </a:lnTo>
                  <a:close/>
                  <a:moveTo>
                    <a:pt x="1611" y="6528"/>
                  </a:moveTo>
                  <a:cubicBezTo>
                    <a:pt x="1540" y="6658"/>
                    <a:pt x="1509" y="6718"/>
                    <a:pt x="1497" y="6749"/>
                  </a:cubicBezTo>
                  <a:lnTo>
                    <a:pt x="1485" y="6864"/>
                  </a:lnTo>
                  <a:lnTo>
                    <a:pt x="1587" y="6875"/>
                  </a:lnTo>
                  <a:lnTo>
                    <a:pt x="1596" y="6769"/>
                  </a:lnTo>
                  <a:cubicBezTo>
                    <a:pt x="1607" y="6745"/>
                    <a:pt x="1647" y="6678"/>
                    <a:pt x="1702" y="6576"/>
                  </a:cubicBezTo>
                  <a:lnTo>
                    <a:pt x="1611" y="6528"/>
                  </a:lnTo>
                  <a:close/>
                  <a:moveTo>
                    <a:pt x="1445" y="7206"/>
                  </a:moveTo>
                  <a:lnTo>
                    <a:pt x="1410" y="7550"/>
                  </a:lnTo>
                  <a:lnTo>
                    <a:pt x="1513" y="7558"/>
                  </a:lnTo>
                  <a:lnTo>
                    <a:pt x="1549" y="7219"/>
                  </a:lnTo>
                  <a:lnTo>
                    <a:pt x="1445" y="7206"/>
                  </a:lnTo>
                  <a:close/>
                  <a:moveTo>
                    <a:pt x="1371" y="7889"/>
                  </a:moveTo>
                  <a:lnTo>
                    <a:pt x="1335" y="8233"/>
                  </a:lnTo>
                  <a:lnTo>
                    <a:pt x="1438" y="8241"/>
                  </a:lnTo>
                  <a:lnTo>
                    <a:pt x="1474" y="7902"/>
                  </a:lnTo>
                  <a:lnTo>
                    <a:pt x="1371" y="7889"/>
                  </a:lnTo>
                  <a:close/>
                  <a:moveTo>
                    <a:pt x="1299" y="8572"/>
                  </a:moveTo>
                  <a:lnTo>
                    <a:pt x="1261" y="8915"/>
                  </a:lnTo>
                  <a:lnTo>
                    <a:pt x="1363" y="8927"/>
                  </a:lnTo>
                  <a:lnTo>
                    <a:pt x="1403" y="8584"/>
                  </a:lnTo>
                  <a:lnTo>
                    <a:pt x="1299" y="8572"/>
                  </a:lnTo>
                  <a:close/>
                  <a:moveTo>
                    <a:pt x="1225" y="9255"/>
                  </a:moveTo>
                  <a:lnTo>
                    <a:pt x="1190" y="9598"/>
                  </a:lnTo>
                  <a:lnTo>
                    <a:pt x="1288" y="9610"/>
                  </a:lnTo>
                  <a:lnTo>
                    <a:pt x="1327" y="9266"/>
                  </a:lnTo>
                  <a:lnTo>
                    <a:pt x="1225" y="9255"/>
                  </a:lnTo>
                  <a:close/>
                  <a:moveTo>
                    <a:pt x="1150" y="9942"/>
                  </a:moveTo>
                  <a:lnTo>
                    <a:pt x="1114" y="10281"/>
                  </a:lnTo>
                  <a:lnTo>
                    <a:pt x="1217" y="10293"/>
                  </a:lnTo>
                  <a:lnTo>
                    <a:pt x="1252" y="9949"/>
                  </a:lnTo>
                  <a:lnTo>
                    <a:pt x="1150" y="9942"/>
                  </a:lnTo>
                  <a:close/>
                  <a:moveTo>
                    <a:pt x="1075" y="10625"/>
                  </a:moveTo>
                  <a:lnTo>
                    <a:pt x="1039" y="10964"/>
                  </a:lnTo>
                  <a:lnTo>
                    <a:pt x="1142" y="10975"/>
                  </a:lnTo>
                  <a:lnTo>
                    <a:pt x="1177" y="10636"/>
                  </a:lnTo>
                  <a:lnTo>
                    <a:pt x="1075" y="10625"/>
                  </a:lnTo>
                  <a:close/>
                  <a:moveTo>
                    <a:pt x="1004" y="11307"/>
                  </a:moveTo>
                  <a:lnTo>
                    <a:pt x="964" y="11647"/>
                  </a:lnTo>
                  <a:lnTo>
                    <a:pt x="1066" y="11658"/>
                  </a:lnTo>
                  <a:lnTo>
                    <a:pt x="1106" y="11319"/>
                  </a:lnTo>
                  <a:lnTo>
                    <a:pt x="1004" y="11307"/>
                  </a:lnTo>
                  <a:close/>
                  <a:moveTo>
                    <a:pt x="929" y="11990"/>
                  </a:moveTo>
                  <a:lnTo>
                    <a:pt x="889" y="12333"/>
                  </a:lnTo>
                  <a:lnTo>
                    <a:pt x="992" y="12341"/>
                  </a:lnTo>
                  <a:lnTo>
                    <a:pt x="1031" y="12002"/>
                  </a:lnTo>
                  <a:lnTo>
                    <a:pt x="929" y="11990"/>
                  </a:lnTo>
                  <a:close/>
                  <a:moveTo>
                    <a:pt x="853" y="12672"/>
                  </a:moveTo>
                  <a:lnTo>
                    <a:pt x="818" y="13016"/>
                  </a:lnTo>
                  <a:lnTo>
                    <a:pt x="921" y="13028"/>
                  </a:lnTo>
                  <a:lnTo>
                    <a:pt x="957" y="12685"/>
                  </a:lnTo>
                  <a:lnTo>
                    <a:pt x="853" y="12672"/>
                  </a:lnTo>
                  <a:close/>
                  <a:moveTo>
                    <a:pt x="779" y="13355"/>
                  </a:moveTo>
                  <a:lnTo>
                    <a:pt x="744" y="13698"/>
                  </a:lnTo>
                  <a:lnTo>
                    <a:pt x="846" y="13711"/>
                  </a:lnTo>
                  <a:lnTo>
                    <a:pt x="882" y="13367"/>
                  </a:lnTo>
                  <a:lnTo>
                    <a:pt x="779" y="13355"/>
                  </a:lnTo>
                  <a:close/>
                  <a:moveTo>
                    <a:pt x="708" y="14042"/>
                  </a:moveTo>
                  <a:lnTo>
                    <a:pt x="669" y="14381"/>
                  </a:lnTo>
                  <a:lnTo>
                    <a:pt x="771" y="14393"/>
                  </a:lnTo>
                  <a:lnTo>
                    <a:pt x="811" y="14050"/>
                  </a:lnTo>
                  <a:lnTo>
                    <a:pt x="708" y="14042"/>
                  </a:lnTo>
                  <a:close/>
                  <a:moveTo>
                    <a:pt x="633" y="14725"/>
                  </a:moveTo>
                  <a:lnTo>
                    <a:pt x="593" y="15064"/>
                  </a:lnTo>
                  <a:lnTo>
                    <a:pt x="696" y="15076"/>
                  </a:lnTo>
                  <a:lnTo>
                    <a:pt x="735" y="14732"/>
                  </a:lnTo>
                  <a:lnTo>
                    <a:pt x="633" y="14725"/>
                  </a:lnTo>
                  <a:close/>
                  <a:moveTo>
                    <a:pt x="558" y="15408"/>
                  </a:moveTo>
                  <a:lnTo>
                    <a:pt x="522" y="15747"/>
                  </a:lnTo>
                  <a:lnTo>
                    <a:pt x="625" y="15758"/>
                  </a:lnTo>
                  <a:lnTo>
                    <a:pt x="660" y="15419"/>
                  </a:lnTo>
                  <a:lnTo>
                    <a:pt x="558" y="15408"/>
                  </a:lnTo>
                  <a:close/>
                  <a:moveTo>
                    <a:pt x="483" y="16090"/>
                  </a:moveTo>
                  <a:lnTo>
                    <a:pt x="447" y="16434"/>
                  </a:lnTo>
                  <a:lnTo>
                    <a:pt x="550" y="16441"/>
                  </a:lnTo>
                  <a:lnTo>
                    <a:pt x="585" y="16102"/>
                  </a:lnTo>
                  <a:lnTo>
                    <a:pt x="483" y="16090"/>
                  </a:lnTo>
                  <a:close/>
                  <a:moveTo>
                    <a:pt x="412" y="16773"/>
                  </a:moveTo>
                  <a:lnTo>
                    <a:pt x="372" y="17116"/>
                  </a:lnTo>
                  <a:lnTo>
                    <a:pt x="475" y="17128"/>
                  </a:lnTo>
                  <a:lnTo>
                    <a:pt x="511" y="16785"/>
                  </a:lnTo>
                  <a:lnTo>
                    <a:pt x="412" y="16773"/>
                  </a:lnTo>
                  <a:close/>
                  <a:moveTo>
                    <a:pt x="337" y="17456"/>
                  </a:moveTo>
                  <a:lnTo>
                    <a:pt x="297" y="17799"/>
                  </a:lnTo>
                  <a:lnTo>
                    <a:pt x="400" y="17811"/>
                  </a:lnTo>
                  <a:lnTo>
                    <a:pt x="439" y="17468"/>
                  </a:lnTo>
                  <a:lnTo>
                    <a:pt x="337" y="17456"/>
                  </a:lnTo>
                  <a:close/>
                  <a:moveTo>
                    <a:pt x="261" y="18138"/>
                  </a:moveTo>
                  <a:lnTo>
                    <a:pt x="226" y="18481"/>
                  </a:lnTo>
                  <a:lnTo>
                    <a:pt x="329" y="18494"/>
                  </a:lnTo>
                  <a:lnTo>
                    <a:pt x="365" y="18150"/>
                  </a:lnTo>
                  <a:lnTo>
                    <a:pt x="261" y="18138"/>
                  </a:lnTo>
                  <a:close/>
                  <a:moveTo>
                    <a:pt x="187" y="18825"/>
                  </a:moveTo>
                  <a:lnTo>
                    <a:pt x="152" y="19164"/>
                  </a:lnTo>
                  <a:lnTo>
                    <a:pt x="254" y="19177"/>
                  </a:lnTo>
                  <a:lnTo>
                    <a:pt x="290" y="18833"/>
                  </a:lnTo>
                  <a:lnTo>
                    <a:pt x="187" y="18825"/>
                  </a:lnTo>
                  <a:close/>
                  <a:moveTo>
                    <a:pt x="116" y="19508"/>
                  </a:moveTo>
                  <a:lnTo>
                    <a:pt x="77" y="19847"/>
                  </a:lnTo>
                  <a:lnTo>
                    <a:pt x="179" y="19859"/>
                  </a:lnTo>
                  <a:lnTo>
                    <a:pt x="214" y="19519"/>
                  </a:lnTo>
                  <a:lnTo>
                    <a:pt x="116" y="19508"/>
                  </a:lnTo>
                  <a:close/>
                  <a:moveTo>
                    <a:pt x="41" y="20191"/>
                  </a:moveTo>
                  <a:lnTo>
                    <a:pt x="1" y="20534"/>
                  </a:lnTo>
                  <a:lnTo>
                    <a:pt x="104" y="20541"/>
                  </a:lnTo>
                  <a:lnTo>
                    <a:pt x="143" y="20202"/>
                  </a:lnTo>
                  <a:lnTo>
                    <a:pt x="41" y="2019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 flipH="1">
              <a:off x="1681700" y="2831845"/>
              <a:ext cx="590037" cy="110411"/>
            </a:xfrm>
            <a:custGeom>
              <a:avLst/>
              <a:gdLst/>
              <a:ahLst/>
              <a:cxnLst/>
              <a:rect l="l" t="t" r="r" b="b"/>
              <a:pathLst>
                <a:path w="11185" h="2093" extrusionOk="0">
                  <a:moveTo>
                    <a:pt x="16" y="1"/>
                  </a:moveTo>
                  <a:lnTo>
                    <a:pt x="0" y="103"/>
                  </a:lnTo>
                  <a:lnTo>
                    <a:pt x="339" y="163"/>
                  </a:lnTo>
                  <a:lnTo>
                    <a:pt x="355" y="61"/>
                  </a:lnTo>
                  <a:lnTo>
                    <a:pt x="16" y="1"/>
                  </a:lnTo>
                  <a:close/>
                  <a:moveTo>
                    <a:pt x="695" y="123"/>
                  </a:moveTo>
                  <a:lnTo>
                    <a:pt x="676" y="222"/>
                  </a:lnTo>
                  <a:lnTo>
                    <a:pt x="1015" y="285"/>
                  </a:lnTo>
                  <a:lnTo>
                    <a:pt x="1035" y="183"/>
                  </a:lnTo>
                  <a:lnTo>
                    <a:pt x="695" y="123"/>
                  </a:lnTo>
                  <a:close/>
                  <a:moveTo>
                    <a:pt x="1370" y="242"/>
                  </a:moveTo>
                  <a:lnTo>
                    <a:pt x="1354" y="345"/>
                  </a:lnTo>
                  <a:lnTo>
                    <a:pt x="1694" y="404"/>
                  </a:lnTo>
                  <a:lnTo>
                    <a:pt x="1709" y="301"/>
                  </a:lnTo>
                  <a:lnTo>
                    <a:pt x="1370" y="242"/>
                  </a:lnTo>
                  <a:close/>
                  <a:moveTo>
                    <a:pt x="2049" y="364"/>
                  </a:moveTo>
                  <a:lnTo>
                    <a:pt x="2029" y="467"/>
                  </a:lnTo>
                  <a:lnTo>
                    <a:pt x="2368" y="526"/>
                  </a:lnTo>
                  <a:lnTo>
                    <a:pt x="2388" y="423"/>
                  </a:lnTo>
                  <a:lnTo>
                    <a:pt x="2049" y="364"/>
                  </a:lnTo>
                  <a:close/>
                  <a:moveTo>
                    <a:pt x="2723" y="482"/>
                  </a:moveTo>
                  <a:lnTo>
                    <a:pt x="2707" y="585"/>
                  </a:lnTo>
                  <a:lnTo>
                    <a:pt x="3043" y="644"/>
                  </a:lnTo>
                  <a:lnTo>
                    <a:pt x="3062" y="546"/>
                  </a:lnTo>
                  <a:lnTo>
                    <a:pt x="2723" y="482"/>
                  </a:lnTo>
                  <a:close/>
                  <a:moveTo>
                    <a:pt x="3402" y="605"/>
                  </a:moveTo>
                  <a:lnTo>
                    <a:pt x="3383" y="708"/>
                  </a:lnTo>
                  <a:lnTo>
                    <a:pt x="3722" y="766"/>
                  </a:lnTo>
                  <a:lnTo>
                    <a:pt x="3738" y="664"/>
                  </a:lnTo>
                  <a:lnTo>
                    <a:pt x="3402" y="605"/>
                  </a:lnTo>
                  <a:close/>
                  <a:moveTo>
                    <a:pt x="4077" y="724"/>
                  </a:moveTo>
                  <a:lnTo>
                    <a:pt x="4062" y="826"/>
                  </a:lnTo>
                  <a:lnTo>
                    <a:pt x="4397" y="885"/>
                  </a:lnTo>
                  <a:lnTo>
                    <a:pt x="4417" y="786"/>
                  </a:lnTo>
                  <a:lnTo>
                    <a:pt x="4077" y="724"/>
                  </a:lnTo>
                  <a:close/>
                  <a:moveTo>
                    <a:pt x="4756" y="846"/>
                  </a:moveTo>
                  <a:lnTo>
                    <a:pt x="4736" y="948"/>
                  </a:lnTo>
                  <a:lnTo>
                    <a:pt x="5075" y="1008"/>
                  </a:lnTo>
                  <a:lnTo>
                    <a:pt x="5091" y="905"/>
                  </a:lnTo>
                  <a:lnTo>
                    <a:pt x="4756" y="846"/>
                  </a:lnTo>
                  <a:close/>
                  <a:moveTo>
                    <a:pt x="5430" y="968"/>
                  </a:moveTo>
                  <a:lnTo>
                    <a:pt x="5415" y="1067"/>
                  </a:lnTo>
                  <a:lnTo>
                    <a:pt x="5750" y="1130"/>
                  </a:lnTo>
                  <a:lnTo>
                    <a:pt x="5770" y="1027"/>
                  </a:lnTo>
                  <a:lnTo>
                    <a:pt x="5430" y="968"/>
                  </a:lnTo>
                  <a:close/>
                  <a:moveTo>
                    <a:pt x="6109" y="1086"/>
                  </a:moveTo>
                  <a:lnTo>
                    <a:pt x="6090" y="1189"/>
                  </a:lnTo>
                  <a:lnTo>
                    <a:pt x="6430" y="1248"/>
                  </a:lnTo>
                  <a:lnTo>
                    <a:pt x="6445" y="1145"/>
                  </a:lnTo>
                  <a:lnTo>
                    <a:pt x="6109" y="1086"/>
                  </a:lnTo>
                  <a:close/>
                  <a:moveTo>
                    <a:pt x="6785" y="1209"/>
                  </a:moveTo>
                  <a:lnTo>
                    <a:pt x="6769" y="1307"/>
                  </a:lnTo>
                  <a:lnTo>
                    <a:pt x="7104" y="1371"/>
                  </a:lnTo>
                  <a:lnTo>
                    <a:pt x="7124" y="1268"/>
                  </a:lnTo>
                  <a:lnTo>
                    <a:pt x="6785" y="1209"/>
                  </a:lnTo>
                  <a:close/>
                  <a:moveTo>
                    <a:pt x="7463" y="1327"/>
                  </a:moveTo>
                  <a:lnTo>
                    <a:pt x="7443" y="1429"/>
                  </a:lnTo>
                  <a:lnTo>
                    <a:pt x="7783" y="1489"/>
                  </a:lnTo>
                  <a:lnTo>
                    <a:pt x="7798" y="1387"/>
                  </a:lnTo>
                  <a:lnTo>
                    <a:pt x="7463" y="1327"/>
                  </a:lnTo>
                  <a:close/>
                  <a:moveTo>
                    <a:pt x="8138" y="1449"/>
                  </a:moveTo>
                  <a:lnTo>
                    <a:pt x="8118" y="1548"/>
                  </a:lnTo>
                  <a:lnTo>
                    <a:pt x="8457" y="1611"/>
                  </a:lnTo>
                  <a:lnTo>
                    <a:pt x="8477" y="1509"/>
                  </a:lnTo>
                  <a:lnTo>
                    <a:pt x="8138" y="1449"/>
                  </a:lnTo>
                  <a:close/>
                  <a:moveTo>
                    <a:pt x="8816" y="1568"/>
                  </a:moveTo>
                  <a:lnTo>
                    <a:pt x="8797" y="1671"/>
                  </a:lnTo>
                  <a:lnTo>
                    <a:pt x="9137" y="1730"/>
                  </a:lnTo>
                  <a:lnTo>
                    <a:pt x="9153" y="1631"/>
                  </a:lnTo>
                  <a:lnTo>
                    <a:pt x="8816" y="1568"/>
                  </a:lnTo>
                  <a:close/>
                  <a:moveTo>
                    <a:pt x="9492" y="1690"/>
                  </a:moveTo>
                  <a:lnTo>
                    <a:pt x="9472" y="1793"/>
                  </a:lnTo>
                  <a:lnTo>
                    <a:pt x="9811" y="1852"/>
                  </a:lnTo>
                  <a:lnTo>
                    <a:pt x="9831" y="1749"/>
                  </a:lnTo>
                  <a:lnTo>
                    <a:pt x="9492" y="1690"/>
                  </a:lnTo>
                  <a:close/>
                  <a:moveTo>
                    <a:pt x="10166" y="1808"/>
                  </a:moveTo>
                  <a:lnTo>
                    <a:pt x="10151" y="1911"/>
                  </a:lnTo>
                  <a:lnTo>
                    <a:pt x="10490" y="1970"/>
                  </a:lnTo>
                  <a:lnTo>
                    <a:pt x="10506" y="1872"/>
                  </a:lnTo>
                  <a:lnTo>
                    <a:pt x="10166" y="1808"/>
                  </a:lnTo>
                  <a:close/>
                  <a:moveTo>
                    <a:pt x="10845" y="1931"/>
                  </a:moveTo>
                  <a:lnTo>
                    <a:pt x="10825" y="2034"/>
                  </a:lnTo>
                  <a:lnTo>
                    <a:pt x="11165" y="2092"/>
                  </a:lnTo>
                  <a:lnTo>
                    <a:pt x="11184" y="1990"/>
                  </a:lnTo>
                  <a:lnTo>
                    <a:pt x="10845" y="193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 flipH="1">
              <a:off x="1753708" y="2865606"/>
              <a:ext cx="518030" cy="101443"/>
            </a:xfrm>
            <a:custGeom>
              <a:avLst/>
              <a:gdLst/>
              <a:ahLst/>
              <a:cxnLst/>
              <a:rect l="l" t="t" r="r" b="b"/>
              <a:pathLst>
                <a:path w="9820" h="1923" extrusionOk="0">
                  <a:moveTo>
                    <a:pt x="20" y="0"/>
                  </a:moveTo>
                  <a:lnTo>
                    <a:pt x="0" y="103"/>
                  </a:lnTo>
                  <a:lnTo>
                    <a:pt x="336" y="162"/>
                  </a:lnTo>
                  <a:lnTo>
                    <a:pt x="355" y="64"/>
                  </a:lnTo>
                  <a:lnTo>
                    <a:pt x="20" y="0"/>
                  </a:lnTo>
                  <a:close/>
                  <a:moveTo>
                    <a:pt x="695" y="126"/>
                  </a:moveTo>
                  <a:lnTo>
                    <a:pt x="676" y="226"/>
                  </a:lnTo>
                  <a:lnTo>
                    <a:pt x="1015" y="288"/>
                  </a:lnTo>
                  <a:lnTo>
                    <a:pt x="1031" y="190"/>
                  </a:lnTo>
                  <a:lnTo>
                    <a:pt x="695" y="126"/>
                  </a:lnTo>
                  <a:close/>
                  <a:moveTo>
                    <a:pt x="1370" y="249"/>
                  </a:moveTo>
                  <a:lnTo>
                    <a:pt x="1350" y="352"/>
                  </a:lnTo>
                  <a:lnTo>
                    <a:pt x="1689" y="415"/>
                  </a:lnTo>
                  <a:lnTo>
                    <a:pt x="1709" y="312"/>
                  </a:lnTo>
                  <a:lnTo>
                    <a:pt x="1370" y="249"/>
                  </a:lnTo>
                  <a:close/>
                  <a:moveTo>
                    <a:pt x="2044" y="375"/>
                  </a:moveTo>
                  <a:lnTo>
                    <a:pt x="2025" y="478"/>
                  </a:lnTo>
                  <a:lnTo>
                    <a:pt x="2364" y="541"/>
                  </a:lnTo>
                  <a:lnTo>
                    <a:pt x="2384" y="439"/>
                  </a:lnTo>
                  <a:lnTo>
                    <a:pt x="2044" y="375"/>
                  </a:lnTo>
                  <a:close/>
                  <a:moveTo>
                    <a:pt x="2720" y="501"/>
                  </a:moveTo>
                  <a:lnTo>
                    <a:pt x="2703" y="605"/>
                  </a:lnTo>
                  <a:lnTo>
                    <a:pt x="3039" y="667"/>
                  </a:lnTo>
                  <a:lnTo>
                    <a:pt x="3059" y="565"/>
                  </a:lnTo>
                  <a:lnTo>
                    <a:pt x="2720" y="501"/>
                  </a:lnTo>
                  <a:close/>
                  <a:moveTo>
                    <a:pt x="3399" y="628"/>
                  </a:moveTo>
                  <a:lnTo>
                    <a:pt x="3379" y="731"/>
                  </a:lnTo>
                  <a:lnTo>
                    <a:pt x="3718" y="789"/>
                  </a:lnTo>
                  <a:lnTo>
                    <a:pt x="3734" y="691"/>
                  </a:lnTo>
                  <a:lnTo>
                    <a:pt x="3399" y="628"/>
                  </a:lnTo>
                  <a:close/>
                  <a:moveTo>
                    <a:pt x="4073" y="754"/>
                  </a:moveTo>
                  <a:lnTo>
                    <a:pt x="4053" y="853"/>
                  </a:lnTo>
                  <a:lnTo>
                    <a:pt x="4393" y="916"/>
                  </a:lnTo>
                  <a:lnTo>
                    <a:pt x="4412" y="818"/>
                  </a:lnTo>
                  <a:lnTo>
                    <a:pt x="4073" y="754"/>
                  </a:lnTo>
                  <a:close/>
                  <a:moveTo>
                    <a:pt x="4748" y="876"/>
                  </a:moveTo>
                  <a:lnTo>
                    <a:pt x="4728" y="979"/>
                  </a:lnTo>
                  <a:lnTo>
                    <a:pt x="5068" y="1042"/>
                  </a:lnTo>
                  <a:lnTo>
                    <a:pt x="5087" y="940"/>
                  </a:lnTo>
                  <a:lnTo>
                    <a:pt x="4748" y="876"/>
                  </a:lnTo>
                  <a:close/>
                  <a:moveTo>
                    <a:pt x="5423" y="1002"/>
                  </a:moveTo>
                  <a:lnTo>
                    <a:pt x="5407" y="1106"/>
                  </a:lnTo>
                  <a:lnTo>
                    <a:pt x="5743" y="1168"/>
                  </a:lnTo>
                  <a:lnTo>
                    <a:pt x="5762" y="1066"/>
                  </a:lnTo>
                  <a:lnTo>
                    <a:pt x="5423" y="1002"/>
                  </a:lnTo>
                  <a:close/>
                  <a:moveTo>
                    <a:pt x="6102" y="1129"/>
                  </a:moveTo>
                  <a:lnTo>
                    <a:pt x="6082" y="1232"/>
                  </a:lnTo>
                  <a:lnTo>
                    <a:pt x="6421" y="1295"/>
                  </a:lnTo>
                  <a:lnTo>
                    <a:pt x="6437" y="1192"/>
                  </a:lnTo>
                  <a:lnTo>
                    <a:pt x="6102" y="1129"/>
                  </a:lnTo>
                  <a:close/>
                  <a:moveTo>
                    <a:pt x="6776" y="1255"/>
                  </a:moveTo>
                  <a:lnTo>
                    <a:pt x="6756" y="1354"/>
                  </a:lnTo>
                  <a:lnTo>
                    <a:pt x="7096" y="1417"/>
                  </a:lnTo>
                  <a:lnTo>
                    <a:pt x="7116" y="1319"/>
                  </a:lnTo>
                  <a:lnTo>
                    <a:pt x="6776" y="1255"/>
                  </a:lnTo>
                  <a:close/>
                  <a:moveTo>
                    <a:pt x="7452" y="1381"/>
                  </a:moveTo>
                  <a:lnTo>
                    <a:pt x="7432" y="1481"/>
                  </a:lnTo>
                  <a:lnTo>
                    <a:pt x="7771" y="1543"/>
                  </a:lnTo>
                  <a:lnTo>
                    <a:pt x="7791" y="1445"/>
                  </a:lnTo>
                  <a:lnTo>
                    <a:pt x="7452" y="1381"/>
                  </a:lnTo>
                  <a:close/>
                  <a:moveTo>
                    <a:pt x="8126" y="1504"/>
                  </a:moveTo>
                  <a:lnTo>
                    <a:pt x="8111" y="1607"/>
                  </a:lnTo>
                  <a:lnTo>
                    <a:pt x="8446" y="1670"/>
                  </a:lnTo>
                  <a:lnTo>
                    <a:pt x="8466" y="1567"/>
                  </a:lnTo>
                  <a:lnTo>
                    <a:pt x="8126" y="1504"/>
                  </a:lnTo>
                  <a:close/>
                  <a:moveTo>
                    <a:pt x="8805" y="1630"/>
                  </a:moveTo>
                  <a:lnTo>
                    <a:pt x="8785" y="1733"/>
                  </a:lnTo>
                  <a:lnTo>
                    <a:pt x="9124" y="1796"/>
                  </a:lnTo>
                  <a:lnTo>
                    <a:pt x="9140" y="1694"/>
                  </a:lnTo>
                  <a:lnTo>
                    <a:pt x="8805" y="1630"/>
                  </a:lnTo>
                  <a:close/>
                  <a:moveTo>
                    <a:pt x="9479" y="1756"/>
                  </a:moveTo>
                  <a:lnTo>
                    <a:pt x="9460" y="1860"/>
                  </a:lnTo>
                  <a:lnTo>
                    <a:pt x="9800" y="1922"/>
                  </a:lnTo>
                  <a:lnTo>
                    <a:pt x="9819" y="1820"/>
                  </a:lnTo>
                  <a:lnTo>
                    <a:pt x="9479" y="1756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 flipH="1">
              <a:off x="2105357" y="2365358"/>
              <a:ext cx="13610" cy="12291"/>
            </a:xfrm>
            <a:custGeom>
              <a:avLst/>
              <a:gdLst/>
              <a:ahLst/>
              <a:cxnLst/>
              <a:rect l="l" t="t" r="r" b="b"/>
              <a:pathLst>
                <a:path w="258" h="233" extrusionOk="0">
                  <a:moveTo>
                    <a:pt x="37" y="0"/>
                  </a:moveTo>
                  <a:lnTo>
                    <a:pt x="1" y="217"/>
                  </a:lnTo>
                  <a:lnTo>
                    <a:pt x="104" y="232"/>
                  </a:lnTo>
                  <a:lnTo>
                    <a:pt x="124" y="110"/>
                  </a:lnTo>
                  <a:lnTo>
                    <a:pt x="250" y="119"/>
                  </a:lnTo>
                  <a:lnTo>
                    <a:pt x="257" y="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 flipH="1">
              <a:off x="2116804" y="2395057"/>
              <a:ext cx="59610" cy="312822"/>
            </a:xfrm>
            <a:custGeom>
              <a:avLst/>
              <a:gdLst/>
              <a:ahLst/>
              <a:cxnLst/>
              <a:rect l="l" t="t" r="r" b="b"/>
              <a:pathLst>
                <a:path w="1130" h="5930" extrusionOk="0">
                  <a:moveTo>
                    <a:pt x="1031" y="1"/>
                  </a:moveTo>
                  <a:lnTo>
                    <a:pt x="967" y="349"/>
                  </a:lnTo>
                  <a:lnTo>
                    <a:pt x="1071" y="365"/>
                  </a:lnTo>
                  <a:lnTo>
                    <a:pt x="1129" y="17"/>
                  </a:lnTo>
                  <a:lnTo>
                    <a:pt x="1031" y="1"/>
                  </a:lnTo>
                  <a:close/>
                  <a:moveTo>
                    <a:pt x="909" y="696"/>
                  </a:moveTo>
                  <a:lnTo>
                    <a:pt x="849" y="1043"/>
                  </a:lnTo>
                  <a:lnTo>
                    <a:pt x="948" y="1059"/>
                  </a:lnTo>
                  <a:lnTo>
                    <a:pt x="1011" y="711"/>
                  </a:lnTo>
                  <a:lnTo>
                    <a:pt x="909" y="696"/>
                  </a:lnTo>
                  <a:close/>
                  <a:moveTo>
                    <a:pt x="787" y="1390"/>
                  </a:moveTo>
                  <a:lnTo>
                    <a:pt x="727" y="1738"/>
                  </a:lnTo>
                  <a:lnTo>
                    <a:pt x="829" y="1758"/>
                  </a:lnTo>
                  <a:lnTo>
                    <a:pt x="889" y="1410"/>
                  </a:lnTo>
                  <a:lnTo>
                    <a:pt x="787" y="1390"/>
                  </a:lnTo>
                  <a:close/>
                  <a:moveTo>
                    <a:pt x="663" y="2085"/>
                  </a:moveTo>
                  <a:lnTo>
                    <a:pt x="605" y="2432"/>
                  </a:lnTo>
                  <a:lnTo>
                    <a:pt x="707" y="2452"/>
                  </a:lnTo>
                  <a:lnTo>
                    <a:pt x="767" y="2105"/>
                  </a:lnTo>
                  <a:lnTo>
                    <a:pt x="663" y="2085"/>
                  </a:lnTo>
                  <a:close/>
                  <a:moveTo>
                    <a:pt x="545" y="2780"/>
                  </a:moveTo>
                  <a:lnTo>
                    <a:pt x="483" y="3127"/>
                  </a:lnTo>
                  <a:lnTo>
                    <a:pt x="585" y="3146"/>
                  </a:lnTo>
                  <a:lnTo>
                    <a:pt x="648" y="2800"/>
                  </a:lnTo>
                  <a:lnTo>
                    <a:pt x="545" y="2780"/>
                  </a:lnTo>
                  <a:close/>
                  <a:moveTo>
                    <a:pt x="423" y="3478"/>
                  </a:moveTo>
                  <a:lnTo>
                    <a:pt x="364" y="3826"/>
                  </a:lnTo>
                  <a:lnTo>
                    <a:pt x="466" y="3842"/>
                  </a:lnTo>
                  <a:lnTo>
                    <a:pt x="526" y="3494"/>
                  </a:lnTo>
                  <a:lnTo>
                    <a:pt x="423" y="3478"/>
                  </a:lnTo>
                  <a:close/>
                  <a:moveTo>
                    <a:pt x="301" y="4173"/>
                  </a:moveTo>
                  <a:lnTo>
                    <a:pt x="242" y="4520"/>
                  </a:lnTo>
                  <a:lnTo>
                    <a:pt x="344" y="4536"/>
                  </a:lnTo>
                  <a:lnTo>
                    <a:pt x="403" y="4188"/>
                  </a:lnTo>
                  <a:lnTo>
                    <a:pt x="301" y="4173"/>
                  </a:lnTo>
                  <a:close/>
                  <a:moveTo>
                    <a:pt x="182" y="4867"/>
                  </a:moveTo>
                  <a:lnTo>
                    <a:pt x="119" y="5215"/>
                  </a:lnTo>
                  <a:lnTo>
                    <a:pt x="222" y="5230"/>
                  </a:lnTo>
                  <a:lnTo>
                    <a:pt x="281" y="4884"/>
                  </a:lnTo>
                  <a:lnTo>
                    <a:pt x="182" y="4867"/>
                  </a:lnTo>
                  <a:close/>
                  <a:moveTo>
                    <a:pt x="60" y="5562"/>
                  </a:moveTo>
                  <a:lnTo>
                    <a:pt x="0" y="5909"/>
                  </a:lnTo>
                  <a:lnTo>
                    <a:pt x="100" y="5929"/>
                  </a:lnTo>
                  <a:lnTo>
                    <a:pt x="162" y="5582"/>
                  </a:lnTo>
                  <a:lnTo>
                    <a:pt x="60" y="5562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 flipH="1">
              <a:off x="2169082" y="2725074"/>
              <a:ext cx="12555" cy="13557"/>
            </a:xfrm>
            <a:custGeom>
              <a:avLst/>
              <a:gdLst/>
              <a:ahLst/>
              <a:cxnLst/>
              <a:rect l="l" t="t" r="r" b="b"/>
              <a:pathLst>
                <a:path w="238" h="257" extrusionOk="0">
                  <a:moveTo>
                    <a:pt x="37" y="1"/>
                  </a:moveTo>
                  <a:lnTo>
                    <a:pt x="1" y="222"/>
                  </a:lnTo>
                  <a:lnTo>
                    <a:pt x="223" y="257"/>
                  </a:lnTo>
                  <a:lnTo>
                    <a:pt x="238" y="158"/>
                  </a:lnTo>
                  <a:lnTo>
                    <a:pt x="119" y="138"/>
                  </a:lnTo>
                  <a:lnTo>
                    <a:pt x="139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 flipH="1">
              <a:off x="1859266" y="2736100"/>
              <a:ext cx="293620" cy="53544"/>
            </a:xfrm>
            <a:custGeom>
              <a:avLst/>
              <a:gdLst/>
              <a:ahLst/>
              <a:cxnLst/>
              <a:rect l="l" t="t" r="r" b="b"/>
              <a:pathLst>
                <a:path w="5566" h="1015" extrusionOk="0">
                  <a:moveTo>
                    <a:pt x="20" y="0"/>
                  </a:moveTo>
                  <a:lnTo>
                    <a:pt x="1" y="104"/>
                  </a:lnTo>
                  <a:lnTo>
                    <a:pt x="328" y="158"/>
                  </a:lnTo>
                  <a:lnTo>
                    <a:pt x="344" y="56"/>
                  </a:lnTo>
                  <a:lnTo>
                    <a:pt x="20" y="0"/>
                  </a:lnTo>
                  <a:close/>
                  <a:moveTo>
                    <a:pt x="672" y="107"/>
                  </a:moveTo>
                  <a:lnTo>
                    <a:pt x="656" y="210"/>
                  </a:lnTo>
                  <a:lnTo>
                    <a:pt x="980" y="266"/>
                  </a:lnTo>
                  <a:lnTo>
                    <a:pt x="999" y="162"/>
                  </a:lnTo>
                  <a:lnTo>
                    <a:pt x="672" y="107"/>
                  </a:lnTo>
                  <a:close/>
                  <a:moveTo>
                    <a:pt x="1323" y="218"/>
                  </a:moveTo>
                  <a:lnTo>
                    <a:pt x="1307" y="317"/>
                  </a:lnTo>
                  <a:lnTo>
                    <a:pt x="1634" y="372"/>
                  </a:lnTo>
                  <a:lnTo>
                    <a:pt x="1650" y="269"/>
                  </a:lnTo>
                  <a:lnTo>
                    <a:pt x="1323" y="218"/>
                  </a:lnTo>
                  <a:close/>
                  <a:moveTo>
                    <a:pt x="1978" y="324"/>
                  </a:moveTo>
                  <a:lnTo>
                    <a:pt x="1958" y="423"/>
                  </a:lnTo>
                  <a:lnTo>
                    <a:pt x="2286" y="479"/>
                  </a:lnTo>
                  <a:lnTo>
                    <a:pt x="2301" y="375"/>
                  </a:lnTo>
                  <a:lnTo>
                    <a:pt x="1978" y="324"/>
                  </a:lnTo>
                  <a:close/>
                  <a:moveTo>
                    <a:pt x="2629" y="431"/>
                  </a:moveTo>
                  <a:lnTo>
                    <a:pt x="2614" y="534"/>
                  </a:lnTo>
                  <a:lnTo>
                    <a:pt x="2937" y="585"/>
                  </a:lnTo>
                  <a:lnTo>
                    <a:pt x="2957" y="486"/>
                  </a:lnTo>
                  <a:lnTo>
                    <a:pt x="2629" y="431"/>
                  </a:lnTo>
                  <a:close/>
                  <a:moveTo>
                    <a:pt x="3281" y="537"/>
                  </a:moveTo>
                  <a:lnTo>
                    <a:pt x="3264" y="640"/>
                  </a:lnTo>
                  <a:lnTo>
                    <a:pt x="3592" y="692"/>
                  </a:lnTo>
                  <a:lnTo>
                    <a:pt x="3608" y="592"/>
                  </a:lnTo>
                  <a:lnTo>
                    <a:pt x="3281" y="537"/>
                  </a:lnTo>
                  <a:close/>
                  <a:moveTo>
                    <a:pt x="3935" y="644"/>
                  </a:moveTo>
                  <a:lnTo>
                    <a:pt x="3916" y="747"/>
                  </a:lnTo>
                  <a:lnTo>
                    <a:pt x="4243" y="802"/>
                  </a:lnTo>
                  <a:lnTo>
                    <a:pt x="4259" y="699"/>
                  </a:lnTo>
                  <a:lnTo>
                    <a:pt x="3935" y="644"/>
                  </a:lnTo>
                  <a:close/>
                  <a:moveTo>
                    <a:pt x="4587" y="750"/>
                  </a:moveTo>
                  <a:lnTo>
                    <a:pt x="4571" y="853"/>
                  </a:lnTo>
                  <a:lnTo>
                    <a:pt x="4895" y="909"/>
                  </a:lnTo>
                  <a:lnTo>
                    <a:pt x="4914" y="805"/>
                  </a:lnTo>
                  <a:lnTo>
                    <a:pt x="4587" y="750"/>
                  </a:lnTo>
                  <a:close/>
                  <a:moveTo>
                    <a:pt x="5237" y="861"/>
                  </a:moveTo>
                  <a:lnTo>
                    <a:pt x="5222" y="960"/>
                  </a:lnTo>
                  <a:lnTo>
                    <a:pt x="5550" y="1015"/>
                  </a:lnTo>
                  <a:lnTo>
                    <a:pt x="5565" y="912"/>
                  </a:lnTo>
                  <a:lnTo>
                    <a:pt x="5237" y="86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 flipH="1">
              <a:off x="1830097" y="2781889"/>
              <a:ext cx="12819" cy="12555"/>
            </a:xfrm>
            <a:custGeom>
              <a:avLst/>
              <a:gdLst/>
              <a:ahLst/>
              <a:cxnLst/>
              <a:rect l="l" t="t" r="r" b="b"/>
              <a:pathLst>
                <a:path w="243" h="238" extrusionOk="0">
                  <a:moveTo>
                    <a:pt x="139" y="1"/>
                  </a:moveTo>
                  <a:lnTo>
                    <a:pt x="131" y="119"/>
                  </a:lnTo>
                  <a:lnTo>
                    <a:pt x="17" y="99"/>
                  </a:lnTo>
                  <a:lnTo>
                    <a:pt x="1" y="203"/>
                  </a:lnTo>
                  <a:lnTo>
                    <a:pt x="222" y="238"/>
                  </a:lnTo>
                  <a:lnTo>
                    <a:pt x="242" y="8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 flipH="1">
              <a:off x="1799553" y="2414681"/>
              <a:ext cx="34342" cy="349380"/>
            </a:xfrm>
            <a:custGeom>
              <a:avLst/>
              <a:gdLst/>
              <a:ahLst/>
              <a:cxnLst/>
              <a:rect l="l" t="t" r="r" b="b"/>
              <a:pathLst>
                <a:path w="651" h="6623" extrusionOk="0">
                  <a:moveTo>
                    <a:pt x="549" y="0"/>
                  </a:moveTo>
                  <a:lnTo>
                    <a:pt x="521" y="348"/>
                  </a:lnTo>
                  <a:lnTo>
                    <a:pt x="623" y="355"/>
                  </a:lnTo>
                  <a:lnTo>
                    <a:pt x="651" y="8"/>
                  </a:lnTo>
                  <a:lnTo>
                    <a:pt x="549" y="0"/>
                  </a:lnTo>
                  <a:close/>
                  <a:moveTo>
                    <a:pt x="489" y="695"/>
                  </a:moveTo>
                  <a:lnTo>
                    <a:pt x="461" y="1046"/>
                  </a:lnTo>
                  <a:lnTo>
                    <a:pt x="564" y="1054"/>
                  </a:lnTo>
                  <a:lnTo>
                    <a:pt x="592" y="707"/>
                  </a:lnTo>
                  <a:lnTo>
                    <a:pt x="489" y="695"/>
                  </a:lnTo>
                  <a:close/>
                  <a:moveTo>
                    <a:pt x="434" y="1394"/>
                  </a:moveTo>
                  <a:lnTo>
                    <a:pt x="403" y="1741"/>
                  </a:lnTo>
                  <a:lnTo>
                    <a:pt x="505" y="1749"/>
                  </a:lnTo>
                  <a:lnTo>
                    <a:pt x="536" y="1401"/>
                  </a:lnTo>
                  <a:lnTo>
                    <a:pt x="434" y="1394"/>
                  </a:lnTo>
                  <a:close/>
                  <a:moveTo>
                    <a:pt x="374" y="2088"/>
                  </a:moveTo>
                  <a:lnTo>
                    <a:pt x="347" y="2439"/>
                  </a:lnTo>
                  <a:lnTo>
                    <a:pt x="450" y="2447"/>
                  </a:lnTo>
                  <a:lnTo>
                    <a:pt x="478" y="2096"/>
                  </a:lnTo>
                  <a:lnTo>
                    <a:pt x="374" y="2088"/>
                  </a:lnTo>
                  <a:close/>
                  <a:moveTo>
                    <a:pt x="316" y="2787"/>
                  </a:moveTo>
                  <a:lnTo>
                    <a:pt x="288" y="3133"/>
                  </a:lnTo>
                  <a:lnTo>
                    <a:pt x="390" y="3142"/>
                  </a:lnTo>
                  <a:lnTo>
                    <a:pt x="418" y="2794"/>
                  </a:lnTo>
                  <a:lnTo>
                    <a:pt x="316" y="2787"/>
                  </a:lnTo>
                  <a:close/>
                  <a:moveTo>
                    <a:pt x="261" y="3481"/>
                  </a:moveTo>
                  <a:lnTo>
                    <a:pt x="228" y="3829"/>
                  </a:lnTo>
                  <a:lnTo>
                    <a:pt x="332" y="3840"/>
                  </a:lnTo>
                  <a:lnTo>
                    <a:pt x="363" y="3489"/>
                  </a:lnTo>
                  <a:lnTo>
                    <a:pt x="261" y="3481"/>
                  </a:lnTo>
                  <a:close/>
                  <a:moveTo>
                    <a:pt x="201" y="4180"/>
                  </a:moveTo>
                  <a:lnTo>
                    <a:pt x="174" y="4527"/>
                  </a:lnTo>
                  <a:lnTo>
                    <a:pt x="276" y="4535"/>
                  </a:lnTo>
                  <a:lnTo>
                    <a:pt x="303" y="4188"/>
                  </a:lnTo>
                  <a:lnTo>
                    <a:pt x="201" y="4180"/>
                  </a:lnTo>
                  <a:close/>
                  <a:moveTo>
                    <a:pt x="142" y="4874"/>
                  </a:moveTo>
                  <a:lnTo>
                    <a:pt x="114" y="5222"/>
                  </a:lnTo>
                  <a:lnTo>
                    <a:pt x="217" y="5229"/>
                  </a:lnTo>
                  <a:lnTo>
                    <a:pt x="245" y="4882"/>
                  </a:lnTo>
                  <a:lnTo>
                    <a:pt x="142" y="4874"/>
                  </a:lnTo>
                  <a:close/>
                  <a:moveTo>
                    <a:pt x="86" y="5569"/>
                  </a:moveTo>
                  <a:lnTo>
                    <a:pt x="55" y="5920"/>
                  </a:lnTo>
                  <a:lnTo>
                    <a:pt x="157" y="5928"/>
                  </a:lnTo>
                  <a:lnTo>
                    <a:pt x="190" y="5581"/>
                  </a:lnTo>
                  <a:lnTo>
                    <a:pt x="86" y="5569"/>
                  </a:lnTo>
                  <a:close/>
                  <a:moveTo>
                    <a:pt x="28" y="6268"/>
                  </a:moveTo>
                  <a:lnTo>
                    <a:pt x="0" y="6614"/>
                  </a:lnTo>
                  <a:lnTo>
                    <a:pt x="102" y="6623"/>
                  </a:lnTo>
                  <a:lnTo>
                    <a:pt x="130" y="6275"/>
                  </a:lnTo>
                  <a:lnTo>
                    <a:pt x="28" y="6268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 flipH="1">
              <a:off x="1797021" y="2384296"/>
              <a:ext cx="12133" cy="12555"/>
            </a:xfrm>
            <a:custGeom>
              <a:avLst/>
              <a:gdLst/>
              <a:ahLst/>
              <a:cxnLst/>
              <a:rect l="l" t="t" r="r" b="b"/>
              <a:pathLst>
                <a:path w="230" h="238" extrusionOk="0">
                  <a:moveTo>
                    <a:pt x="5" y="0"/>
                  </a:moveTo>
                  <a:lnTo>
                    <a:pt x="0" y="103"/>
                  </a:lnTo>
                  <a:lnTo>
                    <a:pt x="118" y="110"/>
                  </a:lnTo>
                  <a:lnTo>
                    <a:pt x="107" y="229"/>
                  </a:lnTo>
                  <a:lnTo>
                    <a:pt x="209" y="237"/>
                  </a:lnTo>
                  <a:lnTo>
                    <a:pt x="229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 flipH="1">
              <a:off x="1826138" y="2367204"/>
              <a:ext cx="262180" cy="21470"/>
            </a:xfrm>
            <a:custGeom>
              <a:avLst/>
              <a:gdLst/>
              <a:ahLst/>
              <a:cxnLst/>
              <a:rect l="l" t="t" r="r" b="b"/>
              <a:pathLst>
                <a:path w="4970" h="407" extrusionOk="0">
                  <a:moveTo>
                    <a:pt x="4" y="0"/>
                  </a:moveTo>
                  <a:lnTo>
                    <a:pt x="0" y="103"/>
                  </a:lnTo>
                  <a:lnTo>
                    <a:pt x="328" y="123"/>
                  </a:lnTo>
                  <a:lnTo>
                    <a:pt x="336" y="20"/>
                  </a:lnTo>
                  <a:lnTo>
                    <a:pt x="4" y="0"/>
                  </a:lnTo>
                  <a:close/>
                  <a:moveTo>
                    <a:pt x="667" y="40"/>
                  </a:moveTo>
                  <a:lnTo>
                    <a:pt x="659" y="143"/>
                  </a:lnTo>
                  <a:lnTo>
                    <a:pt x="991" y="162"/>
                  </a:lnTo>
                  <a:lnTo>
                    <a:pt x="999" y="60"/>
                  </a:lnTo>
                  <a:lnTo>
                    <a:pt x="667" y="40"/>
                  </a:lnTo>
                  <a:close/>
                  <a:moveTo>
                    <a:pt x="1330" y="79"/>
                  </a:moveTo>
                  <a:lnTo>
                    <a:pt x="1323" y="182"/>
                  </a:lnTo>
                  <a:lnTo>
                    <a:pt x="1654" y="202"/>
                  </a:lnTo>
                  <a:lnTo>
                    <a:pt x="1658" y="99"/>
                  </a:lnTo>
                  <a:lnTo>
                    <a:pt x="1330" y="79"/>
                  </a:lnTo>
                  <a:close/>
                  <a:moveTo>
                    <a:pt x="1989" y="123"/>
                  </a:moveTo>
                  <a:lnTo>
                    <a:pt x="1986" y="226"/>
                  </a:lnTo>
                  <a:lnTo>
                    <a:pt x="2313" y="245"/>
                  </a:lnTo>
                  <a:lnTo>
                    <a:pt x="2321" y="143"/>
                  </a:lnTo>
                  <a:lnTo>
                    <a:pt x="1989" y="123"/>
                  </a:lnTo>
                  <a:close/>
                  <a:moveTo>
                    <a:pt x="2652" y="162"/>
                  </a:moveTo>
                  <a:lnTo>
                    <a:pt x="2645" y="265"/>
                  </a:lnTo>
                  <a:lnTo>
                    <a:pt x="2976" y="285"/>
                  </a:lnTo>
                  <a:lnTo>
                    <a:pt x="2984" y="182"/>
                  </a:lnTo>
                  <a:lnTo>
                    <a:pt x="2652" y="162"/>
                  </a:lnTo>
                  <a:close/>
                  <a:moveTo>
                    <a:pt x="3315" y="202"/>
                  </a:moveTo>
                  <a:lnTo>
                    <a:pt x="3308" y="304"/>
                  </a:lnTo>
                  <a:lnTo>
                    <a:pt x="3639" y="324"/>
                  </a:lnTo>
                  <a:lnTo>
                    <a:pt x="3643" y="221"/>
                  </a:lnTo>
                  <a:lnTo>
                    <a:pt x="3315" y="202"/>
                  </a:lnTo>
                  <a:close/>
                  <a:moveTo>
                    <a:pt x="3975" y="241"/>
                  </a:moveTo>
                  <a:lnTo>
                    <a:pt x="3971" y="344"/>
                  </a:lnTo>
                  <a:lnTo>
                    <a:pt x="4298" y="363"/>
                  </a:lnTo>
                  <a:lnTo>
                    <a:pt x="4306" y="261"/>
                  </a:lnTo>
                  <a:lnTo>
                    <a:pt x="3975" y="241"/>
                  </a:lnTo>
                  <a:close/>
                  <a:moveTo>
                    <a:pt x="4638" y="285"/>
                  </a:moveTo>
                  <a:lnTo>
                    <a:pt x="4629" y="387"/>
                  </a:lnTo>
                  <a:lnTo>
                    <a:pt x="4961" y="407"/>
                  </a:lnTo>
                  <a:lnTo>
                    <a:pt x="4969" y="304"/>
                  </a:lnTo>
                  <a:lnTo>
                    <a:pt x="4638" y="285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 flipH="1">
              <a:off x="1605741" y="2791278"/>
              <a:ext cx="174927" cy="174927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 flipH="1">
              <a:off x="1729181" y="2811693"/>
              <a:ext cx="154670" cy="154512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 flipH="1">
              <a:off x="1887384" y="2741322"/>
              <a:ext cx="157624" cy="166803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 flipH="1">
              <a:off x="1305471" y="2868191"/>
              <a:ext cx="775356" cy="583865"/>
            </a:xfrm>
            <a:custGeom>
              <a:avLst/>
              <a:gdLst/>
              <a:ahLst/>
              <a:cxnLst/>
              <a:rect l="l" t="t" r="r" b="b"/>
              <a:pathLst>
                <a:path w="14698" h="11068" extrusionOk="0">
                  <a:moveTo>
                    <a:pt x="4433" y="0"/>
                  </a:moveTo>
                  <a:cubicBezTo>
                    <a:pt x="2693" y="0"/>
                    <a:pt x="1417" y="117"/>
                    <a:pt x="1417" y="117"/>
                  </a:cubicBezTo>
                  <a:lnTo>
                    <a:pt x="0" y="7568"/>
                  </a:lnTo>
                  <a:cubicBezTo>
                    <a:pt x="0" y="7568"/>
                    <a:pt x="3710" y="10343"/>
                    <a:pt x="8406" y="11002"/>
                  </a:cubicBezTo>
                  <a:cubicBezTo>
                    <a:pt x="8717" y="11046"/>
                    <a:pt x="9015" y="11067"/>
                    <a:pt x="9300" y="11067"/>
                  </a:cubicBezTo>
                  <a:cubicBezTo>
                    <a:pt x="13323" y="11067"/>
                    <a:pt x="14697" y="6783"/>
                    <a:pt x="10857" y="756"/>
                  </a:cubicBezTo>
                  <a:cubicBezTo>
                    <a:pt x="8885" y="145"/>
                    <a:pt x="6371" y="0"/>
                    <a:pt x="4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 flipH="1">
              <a:off x="1717469" y="2044730"/>
              <a:ext cx="232217" cy="843196"/>
            </a:xfrm>
            <a:custGeom>
              <a:avLst/>
              <a:gdLst/>
              <a:ahLst/>
              <a:cxnLst/>
              <a:rect l="l" t="t" r="r" b="b"/>
              <a:pathLst>
                <a:path w="4402" h="15984" extrusionOk="0">
                  <a:moveTo>
                    <a:pt x="3769" y="0"/>
                  </a:moveTo>
                  <a:cubicBezTo>
                    <a:pt x="3769" y="0"/>
                    <a:pt x="1571" y="3584"/>
                    <a:pt x="1097" y="4768"/>
                  </a:cubicBezTo>
                  <a:cubicBezTo>
                    <a:pt x="628" y="5948"/>
                    <a:pt x="1" y="15763"/>
                    <a:pt x="1" y="15763"/>
                  </a:cubicBezTo>
                  <a:lnTo>
                    <a:pt x="1181" y="15984"/>
                  </a:lnTo>
                  <a:lnTo>
                    <a:pt x="1618" y="5399"/>
                  </a:lnTo>
                  <a:lnTo>
                    <a:pt x="4401" y="29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 flipH="1">
              <a:off x="1477867" y="2196023"/>
              <a:ext cx="510328" cy="770187"/>
            </a:xfrm>
            <a:custGeom>
              <a:avLst/>
              <a:gdLst/>
              <a:ahLst/>
              <a:cxnLst/>
              <a:rect l="l" t="t" r="r" b="b"/>
              <a:pathLst>
                <a:path w="9674" h="14600" extrusionOk="0">
                  <a:moveTo>
                    <a:pt x="1374" y="1"/>
                  </a:moveTo>
                  <a:cubicBezTo>
                    <a:pt x="1088" y="1"/>
                    <a:pt x="910" y="386"/>
                    <a:pt x="979" y="1182"/>
                  </a:cubicBezTo>
                  <a:cubicBezTo>
                    <a:pt x="146" y="2827"/>
                    <a:pt x="0" y="4244"/>
                    <a:pt x="443" y="4733"/>
                  </a:cubicBezTo>
                  <a:cubicBezTo>
                    <a:pt x="880" y="5223"/>
                    <a:pt x="2565" y="5945"/>
                    <a:pt x="2565" y="5945"/>
                  </a:cubicBezTo>
                  <a:cubicBezTo>
                    <a:pt x="2565" y="5945"/>
                    <a:pt x="6694" y="13037"/>
                    <a:pt x="8552" y="14600"/>
                  </a:cubicBezTo>
                  <a:cubicBezTo>
                    <a:pt x="8552" y="14600"/>
                    <a:pt x="9674" y="12496"/>
                    <a:pt x="9674" y="11888"/>
                  </a:cubicBezTo>
                  <a:lnTo>
                    <a:pt x="3532" y="4536"/>
                  </a:lnTo>
                  <a:cubicBezTo>
                    <a:pt x="3532" y="4536"/>
                    <a:pt x="3130" y="1876"/>
                    <a:pt x="3224" y="1083"/>
                  </a:cubicBezTo>
                  <a:cubicBezTo>
                    <a:pt x="3257" y="817"/>
                    <a:pt x="3203" y="714"/>
                    <a:pt x="3114" y="714"/>
                  </a:cubicBezTo>
                  <a:cubicBezTo>
                    <a:pt x="2935" y="714"/>
                    <a:pt x="2616" y="1122"/>
                    <a:pt x="2565" y="1453"/>
                  </a:cubicBezTo>
                  <a:cubicBezTo>
                    <a:pt x="2163" y="497"/>
                    <a:pt x="1699" y="1"/>
                    <a:pt x="137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 flipH="1">
              <a:off x="1671470" y="4240011"/>
              <a:ext cx="207423" cy="58186"/>
            </a:xfrm>
            <a:custGeom>
              <a:avLst/>
              <a:gdLst/>
              <a:ahLst/>
              <a:cxnLst/>
              <a:rect l="l" t="t" r="r" b="b"/>
              <a:pathLst>
                <a:path w="3932" h="1103" extrusionOk="0">
                  <a:moveTo>
                    <a:pt x="1" y="1"/>
                  </a:moveTo>
                  <a:lnTo>
                    <a:pt x="138" y="1102"/>
                  </a:lnTo>
                  <a:cubicBezTo>
                    <a:pt x="138" y="1102"/>
                    <a:pt x="3931" y="1015"/>
                    <a:pt x="3872" y="956"/>
                  </a:cubicBezTo>
                  <a:cubicBezTo>
                    <a:pt x="3817" y="897"/>
                    <a:pt x="3872" y="230"/>
                    <a:pt x="3872" y="2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 flipH="1">
              <a:off x="2208855" y="4206724"/>
              <a:ext cx="190911" cy="71480"/>
            </a:xfrm>
            <a:custGeom>
              <a:avLst/>
              <a:gdLst/>
              <a:ahLst/>
              <a:cxnLst/>
              <a:rect l="l" t="t" r="r" b="b"/>
              <a:pathLst>
                <a:path w="3619" h="1355" extrusionOk="0">
                  <a:moveTo>
                    <a:pt x="1" y="1"/>
                  </a:moveTo>
                  <a:lnTo>
                    <a:pt x="114" y="1181"/>
                  </a:lnTo>
                  <a:lnTo>
                    <a:pt x="3619" y="1354"/>
                  </a:lnTo>
                  <a:lnTo>
                    <a:pt x="3619" y="632"/>
                  </a:lnTo>
                  <a:lnTo>
                    <a:pt x="3619" y="4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 flipH="1">
              <a:off x="2239396" y="4378907"/>
              <a:ext cx="442171" cy="180677"/>
            </a:xfrm>
            <a:custGeom>
              <a:avLst/>
              <a:gdLst/>
              <a:ahLst/>
              <a:cxnLst/>
              <a:rect l="l" t="t" r="r" b="b"/>
              <a:pathLst>
                <a:path w="8382" h="3425" extrusionOk="0">
                  <a:moveTo>
                    <a:pt x="6589" y="1"/>
                  </a:moveTo>
                  <a:lnTo>
                    <a:pt x="5864" y="1133"/>
                  </a:lnTo>
                  <a:cubicBezTo>
                    <a:pt x="5864" y="1133"/>
                    <a:pt x="2023" y="2175"/>
                    <a:pt x="957" y="2601"/>
                  </a:cubicBezTo>
                  <a:cubicBezTo>
                    <a:pt x="1" y="2986"/>
                    <a:pt x="311" y="3425"/>
                    <a:pt x="2252" y="3425"/>
                  </a:cubicBezTo>
                  <a:cubicBezTo>
                    <a:pt x="2480" y="3425"/>
                    <a:pt x="2732" y="3419"/>
                    <a:pt x="3006" y="3406"/>
                  </a:cubicBezTo>
                  <a:cubicBezTo>
                    <a:pt x="5607" y="3284"/>
                    <a:pt x="8381" y="3067"/>
                    <a:pt x="8381" y="3067"/>
                  </a:cubicBezTo>
                  <a:lnTo>
                    <a:pt x="8042" y="872"/>
                  </a:lnTo>
                  <a:lnTo>
                    <a:pt x="7150" y="912"/>
                  </a:lnTo>
                  <a:lnTo>
                    <a:pt x="6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 flipH="1">
              <a:off x="1543334" y="4387875"/>
              <a:ext cx="347217" cy="209216"/>
            </a:xfrm>
            <a:custGeom>
              <a:avLst/>
              <a:gdLst/>
              <a:ahLst/>
              <a:cxnLst/>
              <a:rect l="l" t="t" r="r" b="b"/>
              <a:pathLst>
                <a:path w="6582" h="3966" extrusionOk="0">
                  <a:moveTo>
                    <a:pt x="2787" y="0"/>
                  </a:moveTo>
                  <a:cubicBezTo>
                    <a:pt x="2033" y="0"/>
                    <a:pt x="1836" y="702"/>
                    <a:pt x="1836" y="702"/>
                  </a:cubicBezTo>
                  <a:lnTo>
                    <a:pt x="1496" y="343"/>
                  </a:lnTo>
                  <a:lnTo>
                    <a:pt x="1496" y="343"/>
                  </a:lnTo>
                  <a:cubicBezTo>
                    <a:pt x="344" y="2731"/>
                    <a:pt x="0" y="3457"/>
                    <a:pt x="1922" y="3682"/>
                  </a:cubicBezTo>
                  <a:cubicBezTo>
                    <a:pt x="2963" y="3804"/>
                    <a:pt x="4294" y="3966"/>
                    <a:pt x="5246" y="3966"/>
                  </a:cubicBezTo>
                  <a:cubicBezTo>
                    <a:pt x="6049" y="3966"/>
                    <a:pt x="6582" y="3851"/>
                    <a:pt x="6445" y="3501"/>
                  </a:cubicBezTo>
                  <a:cubicBezTo>
                    <a:pt x="6145" y="2731"/>
                    <a:pt x="3031" y="963"/>
                    <a:pt x="3031" y="963"/>
                  </a:cubicBezTo>
                  <a:cubicBezTo>
                    <a:pt x="3031" y="963"/>
                    <a:pt x="2774" y="963"/>
                    <a:pt x="2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 flipH="1">
              <a:off x="2033719" y="1605041"/>
              <a:ext cx="56076" cy="92633"/>
            </a:xfrm>
            <a:custGeom>
              <a:avLst/>
              <a:gdLst/>
              <a:ahLst/>
              <a:cxnLst/>
              <a:rect l="l" t="t" r="r" b="b"/>
              <a:pathLst>
                <a:path w="1063" h="1756" extrusionOk="0">
                  <a:moveTo>
                    <a:pt x="861" y="1"/>
                  </a:moveTo>
                  <a:cubicBezTo>
                    <a:pt x="819" y="360"/>
                    <a:pt x="796" y="722"/>
                    <a:pt x="785" y="1085"/>
                  </a:cubicBezTo>
                  <a:lnTo>
                    <a:pt x="785" y="1085"/>
                  </a:lnTo>
                  <a:cubicBezTo>
                    <a:pt x="664" y="1009"/>
                    <a:pt x="539" y="938"/>
                    <a:pt x="407" y="873"/>
                  </a:cubicBezTo>
                  <a:cubicBezTo>
                    <a:pt x="360" y="853"/>
                    <a:pt x="316" y="833"/>
                    <a:pt x="265" y="817"/>
                  </a:cubicBezTo>
                  <a:cubicBezTo>
                    <a:pt x="241" y="809"/>
                    <a:pt x="214" y="806"/>
                    <a:pt x="182" y="798"/>
                  </a:cubicBezTo>
                  <a:cubicBezTo>
                    <a:pt x="178" y="796"/>
                    <a:pt x="173" y="796"/>
                    <a:pt x="168" y="796"/>
                  </a:cubicBezTo>
                  <a:cubicBezTo>
                    <a:pt x="157" y="796"/>
                    <a:pt x="144" y="798"/>
                    <a:pt x="131" y="798"/>
                  </a:cubicBezTo>
                  <a:cubicBezTo>
                    <a:pt x="128" y="797"/>
                    <a:pt x="125" y="797"/>
                    <a:pt x="122" y="797"/>
                  </a:cubicBezTo>
                  <a:cubicBezTo>
                    <a:pt x="106" y="797"/>
                    <a:pt x="79" y="805"/>
                    <a:pt x="60" y="817"/>
                  </a:cubicBezTo>
                  <a:cubicBezTo>
                    <a:pt x="48" y="822"/>
                    <a:pt x="28" y="841"/>
                    <a:pt x="16" y="861"/>
                  </a:cubicBezTo>
                  <a:cubicBezTo>
                    <a:pt x="8" y="880"/>
                    <a:pt x="5" y="893"/>
                    <a:pt x="5" y="908"/>
                  </a:cubicBezTo>
                  <a:cubicBezTo>
                    <a:pt x="1" y="932"/>
                    <a:pt x="5" y="951"/>
                    <a:pt x="8" y="968"/>
                  </a:cubicBezTo>
                  <a:cubicBezTo>
                    <a:pt x="16" y="999"/>
                    <a:pt x="28" y="1022"/>
                    <a:pt x="40" y="1050"/>
                  </a:cubicBezTo>
                  <a:cubicBezTo>
                    <a:pt x="60" y="1097"/>
                    <a:pt x="87" y="1141"/>
                    <a:pt x="115" y="1181"/>
                  </a:cubicBezTo>
                  <a:cubicBezTo>
                    <a:pt x="225" y="1343"/>
                    <a:pt x="360" y="1485"/>
                    <a:pt x="518" y="1603"/>
                  </a:cubicBezTo>
                  <a:cubicBezTo>
                    <a:pt x="597" y="1658"/>
                    <a:pt x="684" y="1709"/>
                    <a:pt x="778" y="1737"/>
                  </a:cubicBezTo>
                  <a:cubicBezTo>
                    <a:pt x="817" y="1749"/>
                    <a:pt x="860" y="1755"/>
                    <a:pt x="903" y="1755"/>
                  </a:cubicBezTo>
                  <a:cubicBezTo>
                    <a:pt x="959" y="1755"/>
                    <a:pt x="1015" y="1744"/>
                    <a:pt x="1063" y="1717"/>
                  </a:cubicBezTo>
                  <a:lnTo>
                    <a:pt x="1063" y="1717"/>
                  </a:lnTo>
                  <a:cubicBezTo>
                    <a:pt x="1033" y="1725"/>
                    <a:pt x="1004" y="1729"/>
                    <a:pt x="976" y="1729"/>
                  </a:cubicBezTo>
                  <a:cubicBezTo>
                    <a:pt x="823" y="1729"/>
                    <a:pt x="691" y="1620"/>
                    <a:pt x="580" y="1524"/>
                  </a:cubicBezTo>
                  <a:cubicBezTo>
                    <a:pt x="451" y="1398"/>
                    <a:pt x="336" y="1252"/>
                    <a:pt x="245" y="1097"/>
                  </a:cubicBezTo>
                  <a:cubicBezTo>
                    <a:pt x="221" y="1062"/>
                    <a:pt x="202" y="1022"/>
                    <a:pt x="186" y="983"/>
                  </a:cubicBezTo>
                  <a:cubicBezTo>
                    <a:pt x="184" y="978"/>
                    <a:pt x="182" y="973"/>
                    <a:pt x="180" y="969"/>
                  </a:cubicBezTo>
                  <a:lnTo>
                    <a:pt x="180" y="969"/>
                  </a:lnTo>
                  <a:cubicBezTo>
                    <a:pt x="191" y="971"/>
                    <a:pt x="202" y="975"/>
                    <a:pt x="214" y="979"/>
                  </a:cubicBezTo>
                  <a:cubicBezTo>
                    <a:pt x="253" y="991"/>
                    <a:pt x="293" y="1011"/>
                    <a:pt x="332" y="1030"/>
                  </a:cubicBezTo>
                  <a:cubicBezTo>
                    <a:pt x="498" y="1106"/>
                    <a:pt x="660" y="1201"/>
                    <a:pt x="817" y="1295"/>
                  </a:cubicBezTo>
                  <a:lnTo>
                    <a:pt x="939" y="1370"/>
                  </a:lnTo>
                  <a:lnTo>
                    <a:pt x="939" y="1228"/>
                  </a:lnTo>
                  <a:cubicBezTo>
                    <a:pt x="928" y="817"/>
                    <a:pt x="904" y="407"/>
                    <a:pt x="86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 flipH="1">
              <a:off x="1958389" y="1696830"/>
              <a:ext cx="101232" cy="51750"/>
            </a:xfrm>
            <a:custGeom>
              <a:avLst/>
              <a:gdLst/>
              <a:ahLst/>
              <a:cxnLst/>
              <a:rect l="l" t="t" r="r" b="b"/>
              <a:pathLst>
                <a:path w="1919" h="981" extrusionOk="0">
                  <a:moveTo>
                    <a:pt x="1919" y="0"/>
                  </a:moveTo>
                  <a:lnTo>
                    <a:pt x="1919" y="0"/>
                  </a:lnTo>
                  <a:cubicBezTo>
                    <a:pt x="1812" y="171"/>
                    <a:pt x="1690" y="324"/>
                    <a:pt x="1556" y="459"/>
                  </a:cubicBezTo>
                  <a:cubicBezTo>
                    <a:pt x="1418" y="589"/>
                    <a:pt x="1267" y="699"/>
                    <a:pt x="1098" y="758"/>
                  </a:cubicBezTo>
                  <a:cubicBezTo>
                    <a:pt x="987" y="799"/>
                    <a:pt x="870" y="822"/>
                    <a:pt x="751" y="822"/>
                  </a:cubicBezTo>
                  <a:cubicBezTo>
                    <a:pt x="687" y="822"/>
                    <a:pt x="622" y="816"/>
                    <a:pt x="557" y="802"/>
                  </a:cubicBezTo>
                  <a:lnTo>
                    <a:pt x="486" y="794"/>
                  </a:lnTo>
                  <a:lnTo>
                    <a:pt x="420" y="774"/>
                  </a:lnTo>
                  <a:lnTo>
                    <a:pt x="281" y="734"/>
                  </a:lnTo>
                  <a:cubicBezTo>
                    <a:pt x="187" y="703"/>
                    <a:pt x="99" y="663"/>
                    <a:pt x="1" y="632"/>
                  </a:cubicBezTo>
                  <a:lnTo>
                    <a:pt x="1" y="632"/>
                  </a:lnTo>
                  <a:cubicBezTo>
                    <a:pt x="80" y="696"/>
                    <a:pt x="159" y="758"/>
                    <a:pt x="245" y="814"/>
                  </a:cubicBezTo>
                  <a:cubicBezTo>
                    <a:pt x="336" y="853"/>
                    <a:pt x="423" y="916"/>
                    <a:pt x="526" y="936"/>
                  </a:cubicBezTo>
                  <a:cubicBezTo>
                    <a:pt x="616" y="966"/>
                    <a:pt x="711" y="981"/>
                    <a:pt x="807" y="981"/>
                  </a:cubicBezTo>
                  <a:cubicBezTo>
                    <a:pt x="925" y="981"/>
                    <a:pt x="1044" y="959"/>
                    <a:pt x="1157" y="920"/>
                  </a:cubicBezTo>
                  <a:cubicBezTo>
                    <a:pt x="1358" y="845"/>
                    <a:pt x="1528" y="711"/>
                    <a:pt x="1655" y="545"/>
                  </a:cubicBezTo>
                  <a:cubicBezTo>
                    <a:pt x="1781" y="384"/>
                    <a:pt x="1875" y="198"/>
                    <a:pt x="1919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 flipH="1">
              <a:off x="1780615" y="1654839"/>
              <a:ext cx="72271" cy="60771"/>
            </a:xfrm>
            <a:custGeom>
              <a:avLst/>
              <a:gdLst/>
              <a:ahLst/>
              <a:cxnLst/>
              <a:rect l="l" t="t" r="r" b="b"/>
              <a:pathLst>
                <a:path w="1370" h="1152" extrusionOk="0">
                  <a:moveTo>
                    <a:pt x="466" y="872"/>
                  </a:moveTo>
                  <a:cubicBezTo>
                    <a:pt x="467" y="873"/>
                    <a:pt x="466" y="875"/>
                    <a:pt x="464" y="879"/>
                  </a:cubicBezTo>
                  <a:lnTo>
                    <a:pt x="464" y="879"/>
                  </a:lnTo>
                  <a:cubicBezTo>
                    <a:pt x="464" y="876"/>
                    <a:pt x="465" y="874"/>
                    <a:pt x="466" y="872"/>
                  </a:cubicBezTo>
                  <a:close/>
                  <a:moveTo>
                    <a:pt x="963" y="0"/>
                  </a:moveTo>
                  <a:cubicBezTo>
                    <a:pt x="838" y="0"/>
                    <a:pt x="714" y="61"/>
                    <a:pt x="621" y="133"/>
                  </a:cubicBezTo>
                  <a:cubicBezTo>
                    <a:pt x="514" y="217"/>
                    <a:pt x="423" y="319"/>
                    <a:pt x="348" y="426"/>
                  </a:cubicBezTo>
                  <a:cubicBezTo>
                    <a:pt x="269" y="528"/>
                    <a:pt x="210" y="647"/>
                    <a:pt x="142" y="758"/>
                  </a:cubicBezTo>
                  <a:lnTo>
                    <a:pt x="76" y="876"/>
                  </a:lnTo>
                  <a:lnTo>
                    <a:pt x="213" y="880"/>
                  </a:lnTo>
                  <a:cubicBezTo>
                    <a:pt x="289" y="880"/>
                    <a:pt x="368" y="884"/>
                    <a:pt x="431" y="896"/>
                  </a:cubicBezTo>
                  <a:cubicBezTo>
                    <a:pt x="436" y="897"/>
                    <a:pt x="440" y="898"/>
                    <a:pt x="445" y="899"/>
                  </a:cubicBezTo>
                  <a:lnTo>
                    <a:pt x="445" y="899"/>
                  </a:lnTo>
                  <a:cubicBezTo>
                    <a:pt x="435" y="909"/>
                    <a:pt x="423" y="919"/>
                    <a:pt x="411" y="927"/>
                  </a:cubicBezTo>
                  <a:cubicBezTo>
                    <a:pt x="289" y="1010"/>
                    <a:pt x="142" y="1077"/>
                    <a:pt x="0" y="1152"/>
                  </a:cubicBezTo>
                  <a:cubicBezTo>
                    <a:pt x="162" y="1128"/>
                    <a:pt x="317" y="1093"/>
                    <a:pt x="470" y="1026"/>
                  </a:cubicBezTo>
                  <a:cubicBezTo>
                    <a:pt x="506" y="1002"/>
                    <a:pt x="545" y="991"/>
                    <a:pt x="588" y="920"/>
                  </a:cubicBezTo>
                  <a:cubicBezTo>
                    <a:pt x="597" y="900"/>
                    <a:pt x="601" y="867"/>
                    <a:pt x="585" y="836"/>
                  </a:cubicBezTo>
                  <a:cubicBezTo>
                    <a:pt x="573" y="816"/>
                    <a:pt x="557" y="796"/>
                    <a:pt x="545" y="789"/>
                  </a:cubicBezTo>
                  <a:cubicBezTo>
                    <a:pt x="514" y="773"/>
                    <a:pt x="494" y="765"/>
                    <a:pt x="470" y="758"/>
                  </a:cubicBezTo>
                  <a:cubicBezTo>
                    <a:pt x="430" y="745"/>
                    <a:pt x="391" y="736"/>
                    <a:pt x="352" y="730"/>
                  </a:cubicBezTo>
                  <a:lnTo>
                    <a:pt x="352" y="730"/>
                  </a:lnTo>
                  <a:cubicBezTo>
                    <a:pt x="395" y="660"/>
                    <a:pt x="439" y="590"/>
                    <a:pt x="486" y="525"/>
                  </a:cubicBezTo>
                  <a:cubicBezTo>
                    <a:pt x="553" y="422"/>
                    <a:pt x="632" y="328"/>
                    <a:pt x="715" y="248"/>
                  </a:cubicBezTo>
                  <a:cubicBezTo>
                    <a:pt x="802" y="169"/>
                    <a:pt x="900" y="110"/>
                    <a:pt x="1011" y="102"/>
                  </a:cubicBezTo>
                  <a:cubicBezTo>
                    <a:pt x="1020" y="102"/>
                    <a:pt x="1029" y="101"/>
                    <a:pt x="1039" y="101"/>
                  </a:cubicBezTo>
                  <a:cubicBezTo>
                    <a:pt x="1086" y="101"/>
                    <a:pt x="1135" y="109"/>
                    <a:pt x="1184" y="126"/>
                  </a:cubicBezTo>
                  <a:cubicBezTo>
                    <a:pt x="1244" y="142"/>
                    <a:pt x="1303" y="177"/>
                    <a:pt x="1370" y="177"/>
                  </a:cubicBezTo>
                  <a:cubicBezTo>
                    <a:pt x="1264" y="122"/>
                    <a:pt x="1165" y="15"/>
                    <a:pt x="1015" y="4"/>
                  </a:cubicBezTo>
                  <a:cubicBezTo>
                    <a:pt x="998" y="1"/>
                    <a:pt x="981" y="0"/>
                    <a:pt x="963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 flipH="1">
              <a:off x="1991887" y="1584837"/>
              <a:ext cx="23158" cy="38140"/>
            </a:xfrm>
            <a:custGeom>
              <a:avLst/>
              <a:gdLst/>
              <a:ahLst/>
              <a:cxnLst/>
              <a:rect l="l" t="t" r="r" b="b"/>
              <a:pathLst>
                <a:path w="439" h="723" extrusionOk="0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61"/>
                    <a:pt x="99" y="723"/>
                    <a:pt x="218" y="723"/>
                  </a:cubicBezTo>
                  <a:cubicBezTo>
                    <a:pt x="340" y="723"/>
                    <a:pt x="438" y="561"/>
                    <a:pt x="438" y="360"/>
                  </a:cubicBezTo>
                  <a:cubicBezTo>
                    <a:pt x="438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 flipH="1">
              <a:off x="2059568" y="1584837"/>
              <a:ext cx="23158" cy="38140"/>
            </a:xfrm>
            <a:custGeom>
              <a:avLst/>
              <a:gdLst/>
              <a:ahLst/>
              <a:cxnLst/>
              <a:rect l="l" t="t" r="r" b="b"/>
              <a:pathLst>
                <a:path w="439" h="723" extrusionOk="0">
                  <a:moveTo>
                    <a:pt x="218" y="1"/>
                  </a:moveTo>
                  <a:cubicBezTo>
                    <a:pt x="100" y="1"/>
                    <a:pt x="0" y="163"/>
                    <a:pt x="0" y="360"/>
                  </a:cubicBezTo>
                  <a:cubicBezTo>
                    <a:pt x="0" y="561"/>
                    <a:pt x="100" y="723"/>
                    <a:pt x="218" y="723"/>
                  </a:cubicBezTo>
                  <a:cubicBezTo>
                    <a:pt x="340" y="723"/>
                    <a:pt x="439" y="561"/>
                    <a:pt x="439" y="360"/>
                  </a:cubicBezTo>
                  <a:cubicBezTo>
                    <a:pt x="439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945043" y="1531821"/>
              <a:ext cx="77071" cy="36188"/>
            </a:xfrm>
            <a:custGeom>
              <a:avLst/>
              <a:gdLst/>
              <a:ahLst/>
              <a:cxnLst/>
              <a:rect l="l" t="t" r="r" b="b"/>
              <a:pathLst>
                <a:path w="1461" h="686" extrusionOk="0">
                  <a:moveTo>
                    <a:pt x="709" y="1"/>
                  </a:moveTo>
                  <a:cubicBezTo>
                    <a:pt x="316" y="1"/>
                    <a:pt x="0" y="434"/>
                    <a:pt x="0" y="434"/>
                  </a:cubicBezTo>
                  <a:lnTo>
                    <a:pt x="1461" y="686"/>
                  </a:lnTo>
                  <a:cubicBezTo>
                    <a:pt x="1218" y="163"/>
                    <a:pt x="949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 flipH="1">
              <a:off x="2046643" y="1524594"/>
              <a:ext cx="77335" cy="39090"/>
            </a:xfrm>
            <a:custGeom>
              <a:avLst/>
              <a:gdLst/>
              <a:ahLst/>
              <a:cxnLst/>
              <a:rect l="l" t="t" r="r" b="b"/>
              <a:pathLst>
                <a:path w="1466" h="741" extrusionOk="0">
                  <a:moveTo>
                    <a:pt x="680" y="0"/>
                  </a:moveTo>
                  <a:cubicBezTo>
                    <a:pt x="433" y="0"/>
                    <a:pt x="178" y="175"/>
                    <a:pt x="1" y="740"/>
                  </a:cubicBezTo>
                  <a:lnTo>
                    <a:pt x="1465" y="464"/>
                  </a:lnTo>
                  <a:cubicBezTo>
                    <a:pt x="1465" y="464"/>
                    <a:pt x="1082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 flipH="1">
              <a:off x="2191342" y="2881010"/>
              <a:ext cx="109145" cy="128505"/>
            </a:xfrm>
            <a:custGeom>
              <a:avLst/>
              <a:gdLst/>
              <a:ahLst/>
              <a:cxnLst/>
              <a:rect l="l" t="t" r="r" b="b"/>
              <a:pathLst>
                <a:path w="2069" h="2436" extrusionOk="0">
                  <a:moveTo>
                    <a:pt x="1990" y="0"/>
                  </a:moveTo>
                  <a:lnTo>
                    <a:pt x="1769" y="261"/>
                  </a:lnTo>
                  <a:lnTo>
                    <a:pt x="1848" y="328"/>
                  </a:lnTo>
                  <a:lnTo>
                    <a:pt x="2068" y="67"/>
                  </a:lnTo>
                  <a:lnTo>
                    <a:pt x="1990" y="0"/>
                  </a:lnTo>
                  <a:close/>
                  <a:moveTo>
                    <a:pt x="1547" y="526"/>
                  </a:moveTo>
                  <a:lnTo>
                    <a:pt x="1327" y="790"/>
                  </a:lnTo>
                  <a:lnTo>
                    <a:pt x="1405" y="857"/>
                  </a:lnTo>
                  <a:lnTo>
                    <a:pt x="1627" y="592"/>
                  </a:lnTo>
                  <a:lnTo>
                    <a:pt x="1547" y="526"/>
                  </a:lnTo>
                  <a:close/>
                  <a:moveTo>
                    <a:pt x="1106" y="1050"/>
                  </a:moveTo>
                  <a:lnTo>
                    <a:pt x="884" y="1315"/>
                  </a:lnTo>
                  <a:lnTo>
                    <a:pt x="964" y="1382"/>
                  </a:lnTo>
                  <a:lnTo>
                    <a:pt x="1185" y="1118"/>
                  </a:lnTo>
                  <a:lnTo>
                    <a:pt x="1106" y="1050"/>
                  </a:lnTo>
                  <a:close/>
                  <a:moveTo>
                    <a:pt x="664" y="1579"/>
                  </a:moveTo>
                  <a:lnTo>
                    <a:pt x="443" y="1839"/>
                  </a:lnTo>
                  <a:lnTo>
                    <a:pt x="522" y="1907"/>
                  </a:lnTo>
                  <a:lnTo>
                    <a:pt x="742" y="1646"/>
                  </a:lnTo>
                  <a:lnTo>
                    <a:pt x="664" y="1579"/>
                  </a:lnTo>
                  <a:close/>
                  <a:moveTo>
                    <a:pt x="221" y="2104"/>
                  </a:moveTo>
                  <a:lnTo>
                    <a:pt x="1" y="2368"/>
                  </a:lnTo>
                  <a:lnTo>
                    <a:pt x="79" y="2435"/>
                  </a:lnTo>
                  <a:lnTo>
                    <a:pt x="301" y="2171"/>
                  </a:lnTo>
                  <a:lnTo>
                    <a:pt x="221" y="2104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 flipH="1">
              <a:off x="2761539" y="2157145"/>
              <a:ext cx="61931" cy="29172"/>
            </a:xfrm>
            <a:custGeom>
              <a:avLst/>
              <a:gdLst/>
              <a:ahLst/>
              <a:cxnLst/>
              <a:rect l="l" t="t" r="r" b="b"/>
              <a:pathLst>
                <a:path w="1174" h="553" extrusionOk="0">
                  <a:moveTo>
                    <a:pt x="1" y="1"/>
                  </a:moveTo>
                  <a:cubicBezTo>
                    <a:pt x="167" y="154"/>
                    <a:pt x="356" y="261"/>
                    <a:pt x="550" y="356"/>
                  </a:cubicBezTo>
                  <a:cubicBezTo>
                    <a:pt x="747" y="447"/>
                    <a:pt x="948" y="525"/>
                    <a:pt x="1173" y="553"/>
                  </a:cubicBezTo>
                  <a:cubicBezTo>
                    <a:pt x="1008" y="399"/>
                    <a:pt x="818" y="296"/>
                    <a:pt x="625" y="201"/>
                  </a:cubicBezTo>
                  <a:cubicBezTo>
                    <a:pt x="427" y="111"/>
                    <a:pt x="226" y="32"/>
                    <a:pt x="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 flipH="1">
              <a:off x="2741388" y="2215225"/>
              <a:ext cx="71005" cy="24424"/>
            </a:xfrm>
            <a:custGeom>
              <a:avLst/>
              <a:gdLst/>
              <a:ahLst/>
              <a:cxnLst/>
              <a:rect l="l" t="t" r="r" b="b"/>
              <a:pathLst>
                <a:path w="1346" h="463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42"/>
                    <a:pt x="423" y="233"/>
                    <a:pt x="643" y="313"/>
                  </a:cubicBezTo>
                  <a:cubicBezTo>
                    <a:pt x="869" y="388"/>
                    <a:pt x="1102" y="450"/>
                    <a:pt x="1346" y="462"/>
                  </a:cubicBezTo>
                  <a:cubicBezTo>
                    <a:pt x="1145" y="320"/>
                    <a:pt x="924" y="229"/>
                    <a:pt x="699" y="151"/>
                  </a:cubicBezTo>
                  <a:cubicBezTo>
                    <a:pt x="474" y="76"/>
                    <a:pt x="245" y="12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2738645" y="2275521"/>
              <a:ext cx="53122" cy="12344"/>
            </a:xfrm>
            <a:custGeom>
              <a:avLst/>
              <a:gdLst/>
              <a:ahLst/>
              <a:cxnLst/>
              <a:rect l="l" t="t" r="r" b="b"/>
              <a:pathLst>
                <a:path w="1007" h="234" extrusionOk="0">
                  <a:moveTo>
                    <a:pt x="202" y="1"/>
                  </a:moveTo>
                  <a:cubicBezTo>
                    <a:pt x="136" y="1"/>
                    <a:pt x="69" y="6"/>
                    <a:pt x="0" y="17"/>
                  </a:cubicBezTo>
                  <a:cubicBezTo>
                    <a:pt x="154" y="117"/>
                    <a:pt x="319" y="164"/>
                    <a:pt x="485" y="199"/>
                  </a:cubicBezTo>
                  <a:cubicBezTo>
                    <a:pt x="591" y="219"/>
                    <a:pt x="698" y="234"/>
                    <a:pt x="807" y="234"/>
                  </a:cubicBezTo>
                  <a:cubicBezTo>
                    <a:pt x="872" y="234"/>
                    <a:pt x="938" y="229"/>
                    <a:pt x="1006" y="215"/>
                  </a:cubicBezTo>
                  <a:cubicBezTo>
                    <a:pt x="853" y="117"/>
                    <a:pt x="687" y="70"/>
                    <a:pt x="517" y="34"/>
                  </a:cubicBezTo>
                  <a:cubicBezTo>
                    <a:pt x="414" y="14"/>
                    <a:pt x="310" y="1"/>
                    <a:pt x="202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 flipH="1">
              <a:off x="1830572" y="2272672"/>
              <a:ext cx="22314" cy="77493"/>
            </a:xfrm>
            <a:custGeom>
              <a:avLst/>
              <a:gdLst/>
              <a:ahLst/>
              <a:cxnLst/>
              <a:rect l="l" t="t" r="r" b="b"/>
              <a:pathLst>
                <a:path w="423" h="146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61"/>
                    <a:pt x="64" y="510"/>
                    <a:pt x="131" y="758"/>
                  </a:cubicBezTo>
                  <a:cubicBezTo>
                    <a:pt x="202" y="1000"/>
                    <a:pt x="289" y="1240"/>
                    <a:pt x="423" y="1469"/>
                  </a:cubicBezTo>
                  <a:cubicBezTo>
                    <a:pt x="419" y="1204"/>
                    <a:pt x="364" y="956"/>
                    <a:pt x="297" y="711"/>
                  </a:cubicBezTo>
                  <a:cubicBezTo>
                    <a:pt x="222" y="466"/>
                    <a:pt x="139" y="226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 flipH="1">
              <a:off x="1945044" y="2286862"/>
              <a:ext cx="9021" cy="42730"/>
            </a:xfrm>
            <a:custGeom>
              <a:avLst/>
              <a:gdLst/>
              <a:ahLst/>
              <a:cxnLst/>
              <a:rect l="l" t="t" r="r" b="b"/>
              <a:pathLst>
                <a:path w="171" h="810" extrusionOk="0">
                  <a:moveTo>
                    <a:pt x="84" y="0"/>
                  </a:moveTo>
                  <a:cubicBezTo>
                    <a:pt x="16" y="134"/>
                    <a:pt x="0" y="268"/>
                    <a:pt x="0" y="403"/>
                  </a:cubicBezTo>
                  <a:cubicBezTo>
                    <a:pt x="0" y="541"/>
                    <a:pt x="16" y="675"/>
                    <a:pt x="84" y="809"/>
                  </a:cubicBezTo>
                  <a:cubicBezTo>
                    <a:pt x="155" y="675"/>
                    <a:pt x="171" y="541"/>
                    <a:pt x="171" y="403"/>
                  </a:cubicBezTo>
                  <a:cubicBezTo>
                    <a:pt x="166" y="268"/>
                    <a:pt x="155" y="134"/>
                    <a:pt x="84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 flipH="1">
              <a:off x="1961713" y="2331807"/>
              <a:ext cx="9021" cy="45631"/>
            </a:xfrm>
            <a:custGeom>
              <a:avLst/>
              <a:gdLst/>
              <a:ahLst/>
              <a:cxnLst/>
              <a:rect l="l" t="t" r="r" b="b"/>
              <a:pathLst>
                <a:path w="171" h="865" extrusionOk="0">
                  <a:moveTo>
                    <a:pt x="84" y="1"/>
                  </a:moveTo>
                  <a:cubicBezTo>
                    <a:pt x="17" y="143"/>
                    <a:pt x="1" y="289"/>
                    <a:pt x="1" y="431"/>
                  </a:cubicBezTo>
                  <a:cubicBezTo>
                    <a:pt x="1" y="577"/>
                    <a:pt x="17" y="719"/>
                    <a:pt x="84" y="865"/>
                  </a:cubicBezTo>
                  <a:cubicBezTo>
                    <a:pt x="155" y="719"/>
                    <a:pt x="167" y="577"/>
                    <a:pt x="170" y="431"/>
                  </a:cubicBezTo>
                  <a:cubicBezTo>
                    <a:pt x="167" y="289"/>
                    <a:pt x="155" y="143"/>
                    <a:pt x="84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 flipH="1">
              <a:off x="1925314" y="2258323"/>
              <a:ext cx="13135" cy="30860"/>
            </a:xfrm>
            <a:custGeom>
              <a:avLst/>
              <a:gdLst/>
              <a:ahLst/>
              <a:cxnLst/>
              <a:rect l="l" t="t" r="r" b="b"/>
              <a:pathLst>
                <a:path w="249" h="585" extrusionOk="0">
                  <a:moveTo>
                    <a:pt x="36" y="1"/>
                  </a:moveTo>
                  <a:lnTo>
                    <a:pt x="36" y="1"/>
                  </a:lnTo>
                  <a:cubicBezTo>
                    <a:pt x="1" y="115"/>
                    <a:pt x="17" y="217"/>
                    <a:pt x="44" y="316"/>
                  </a:cubicBezTo>
                  <a:cubicBezTo>
                    <a:pt x="76" y="411"/>
                    <a:pt x="119" y="505"/>
                    <a:pt x="214" y="585"/>
                  </a:cubicBezTo>
                  <a:cubicBezTo>
                    <a:pt x="249" y="467"/>
                    <a:pt x="234" y="363"/>
                    <a:pt x="206" y="265"/>
                  </a:cubicBezTo>
                  <a:cubicBezTo>
                    <a:pt x="174" y="170"/>
                    <a:pt x="131" y="75"/>
                    <a:pt x="36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5"/>
          <p:cNvGrpSpPr/>
          <p:nvPr/>
        </p:nvGrpSpPr>
        <p:grpSpPr>
          <a:xfrm>
            <a:off x="612797" y="0"/>
            <a:ext cx="3545134" cy="4778774"/>
            <a:chOff x="319500" y="0"/>
            <a:chExt cx="8505000" cy="981750"/>
          </a:xfrm>
        </p:grpSpPr>
        <p:sp>
          <p:nvSpPr>
            <p:cNvPr id="289" name="Google Shape;289;p25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5"/>
          <p:cNvSpPr txBox="1">
            <a:spLocks noGrp="1"/>
          </p:cNvSpPr>
          <p:nvPr>
            <p:ph type="ctrTitle"/>
          </p:nvPr>
        </p:nvSpPr>
        <p:spPr>
          <a:xfrm>
            <a:off x="875595" y="2035835"/>
            <a:ext cx="3064321" cy="2363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 FOR TODAY </a:t>
            </a:r>
            <a:endParaRPr dirty="0"/>
          </a:p>
        </p:txBody>
      </p:sp>
      <p:sp>
        <p:nvSpPr>
          <p:cNvPr id="295" name="Google Shape;295;p25"/>
          <p:cNvSpPr txBox="1">
            <a:spLocks noGrp="1"/>
          </p:cNvSpPr>
          <p:nvPr>
            <p:ph type="body" idx="1"/>
          </p:nvPr>
        </p:nvSpPr>
        <p:spPr>
          <a:xfrm>
            <a:off x="4420729" y="1767672"/>
            <a:ext cx="4002545" cy="3011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2000" dirty="0"/>
              <a:t> </a:t>
            </a:r>
          </a:p>
          <a:p>
            <a:pPr marL="342900" indent="-342900"/>
            <a:r>
              <a:rPr lang="pt-BR" sz="2000" dirty="0"/>
              <a:t>BUSINESS UNDERSTANDING </a:t>
            </a:r>
          </a:p>
          <a:p>
            <a:pPr marL="342900" indent="-342900"/>
            <a:r>
              <a:rPr lang="pt-BR" sz="2000" dirty="0">
                <a:solidFill>
                  <a:schemeClr val="lt1"/>
                </a:solidFill>
              </a:rPr>
              <a:t>CLUSTERING </a:t>
            </a:r>
          </a:p>
          <a:p>
            <a:pPr marL="342900" indent="-342900"/>
            <a:r>
              <a:rPr lang="pt-BR" sz="2000" dirty="0"/>
              <a:t>MARKETING BASKET ANALYSIS </a:t>
            </a:r>
          </a:p>
          <a:p>
            <a:pPr marL="342900" indent="-342900"/>
            <a:r>
              <a:rPr lang="pt-BR" sz="2000" dirty="0">
                <a:solidFill>
                  <a:schemeClr val="lt1"/>
                </a:solidFill>
              </a:rPr>
              <a:t>CONCLUSIONS 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0"/>
          <p:cNvGrpSpPr/>
          <p:nvPr/>
        </p:nvGrpSpPr>
        <p:grpSpPr>
          <a:xfrm>
            <a:off x="314000" y="1"/>
            <a:ext cx="8510400" cy="3645350"/>
            <a:chOff x="314000" y="2020325"/>
            <a:chExt cx="8510400" cy="1625025"/>
          </a:xfrm>
        </p:grpSpPr>
        <p:sp>
          <p:nvSpPr>
            <p:cNvPr id="558" name="Google Shape;558;p30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0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2" name="Google Shape;562;p30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63" name="Google Shape;563;p3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72" name="Google Shape;572;p30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ctrTitle"/>
          </p:nvPr>
        </p:nvSpPr>
        <p:spPr>
          <a:xfrm>
            <a:off x="497533" y="2349093"/>
            <a:ext cx="8143334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grpSp>
        <p:nvGrpSpPr>
          <p:cNvPr id="12" name="Google Shape;927;p35">
            <a:extLst>
              <a:ext uri="{FF2B5EF4-FFF2-40B4-BE49-F238E27FC236}">
                <a16:creationId xmlns:a16="http://schemas.microsoft.com/office/drawing/2014/main" id="{51FDA245-2522-4CFD-BD55-4B3F23D67A66}"/>
              </a:ext>
            </a:extLst>
          </p:cNvPr>
          <p:cNvGrpSpPr/>
          <p:nvPr/>
        </p:nvGrpSpPr>
        <p:grpSpPr>
          <a:xfrm>
            <a:off x="7166191" y="3227407"/>
            <a:ext cx="1608464" cy="1735756"/>
            <a:chOff x="7294417" y="3064566"/>
            <a:chExt cx="1479864" cy="1599480"/>
          </a:xfrm>
        </p:grpSpPr>
        <p:sp>
          <p:nvSpPr>
            <p:cNvPr id="13" name="Google Shape;928;p35">
              <a:extLst>
                <a:ext uri="{FF2B5EF4-FFF2-40B4-BE49-F238E27FC236}">
                  <a16:creationId xmlns:a16="http://schemas.microsoft.com/office/drawing/2014/main" id="{06524AE4-4A95-4EB2-93E7-AAF13C1EB6CF}"/>
                </a:ext>
              </a:extLst>
            </p:cNvPr>
            <p:cNvSpPr/>
            <p:nvPr/>
          </p:nvSpPr>
          <p:spPr>
            <a:xfrm>
              <a:off x="7780257" y="3687437"/>
              <a:ext cx="652785" cy="330239"/>
            </a:xfrm>
            <a:custGeom>
              <a:avLst/>
              <a:gdLst/>
              <a:ahLst/>
              <a:cxnLst/>
              <a:rect l="l" t="t" r="r" b="b"/>
              <a:pathLst>
                <a:path w="4497" h="2275" extrusionOk="0">
                  <a:moveTo>
                    <a:pt x="3693" y="1"/>
                  </a:moveTo>
                  <a:lnTo>
                    <a:pt x="0" y="1016"/>
                  </a:lnTo>
                  <a:lnTo>
                    <a:pt x="1407" y="2274"/>
                  </a:lnTo>
                  <a:lnTo>
                    <a:pt x="4497" y="448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CF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9;p35">
              <a:extLst>
                <a:ext uri="{FF2B5EF4-FFF2-40B4-BE49-F238E27FC236}">
                  <a16:creationId xmlns:a16="http://schemas.microsoft.com/office/drawing/2014/main" id="{04F82EC7-2B6A-44F5-B77A-5CF3EBB48D77}"/>
                </a:ext>
              </a:extLst>
            </p:cNvPr>
            <p:cNvSpPr/>
            <p:nvPr/>
          </p:nvSpPr>
          <p:spPr>
            <a:xfrm>
              <a:off x="7294417" y="3064566"/>
              <a:ext cx="856299" cy="1113522"/>
            </a:xfrm>
            <a:custGeom>
              <a:avLst/>
              <a:gdLst/>
              <a:ahLst/>
              <a:cxnLst/>
              <a:rect l="l" t="t" r="r" b="b"/>
              <a:pathLst>
                <a:path w="5899" h="7671" extrusionOk="0">
                  <a:moveTo>
                    <a:pt x="3749" y="3308"/>
                  </a:moveTo>
                  <a:lnTo>
                    <a:pt x="3749" y="3308"/>
                  </a:lnTo>
                  <a:cubicBezTo>
                    <a:pt x="3781" y="3397"/>
                    <a:pt x="3856" y="3471"/>
                    <a:pt x="3950" y="3478"/>
                  </a:cubicBezTo>
                  <a:cubicBezTo>
                    <a:pt x="3784" y="3661"/>
                    <a:pt x="3778" y="3975"/>
                    <a:pt x="3939" y="4165"/>
                  </a:cubicBezTo>
                  <a:cubicBezTo>
                    <a:pt x="4045" y="4147"/>
                    <a:pt x="4151" y="4130"/>
                    <a:pt x="4253" y="4113"/>
                  </a:cubicBezTo>
                  <a:cubicBezTo>
                    <a:pt x="4408" y="5018"/>
                    <a:pt x="4415" y="5952"/>
                    <a:pt x="4285" y="6864"/>
                  </a:cubicBezTo>
                  <a:cubicBezTo>
                    <a:pt x="4003" y="5934"/>
                    <a:pt x="3721" y="5007"/>
                    <a:pt x="3439" y="4080"/>
                  </a:cubicBezTo>
                  <a:cubicBezTo>
                    <a:pt x="3428" y="4041"/>
                    <a:pt x="3408" y="4000"/>
                    <a:pt x="3383" y="3962"/>
                  </a:cubicBezTo>
                  <a:lnTo>
                    <a:pt x="3383" y="3962"/>
                  </a:lnTo>
                  <a:cubicBezTo>
                    <a:pt x="3386" y="3961"/>
                    <a:pt x="3390" y="3959"/>
                    <a:pt x="3393" y="3957"/>
                  </a:cubicBezTo>
                  <a:cubicBezTo>
                    <a:pt x="3451" y="3780"/>
                    <a:pt x="3348" y="3581"/>
                    <a:pt x="3191" y="3491"/>
                  </a:cubicBezTo>
                  <a:lnTo>
                    <a:pt x="3191" y="3491"/>
                  </a:lnTo>
                  <a:cubicBezTo>
                    <a:pt x="3228" y="3495"/>
                    <a:pt x="3265" y="3498"/>
                    <a:pt x="3302" y="3498"/>
                  </a:cubicBezTo>
                  <a:cubicBezTo>
                    <a:pt x="3402" y="3498"/>
                    <a:pt x="3500" y="3480"/>
                    <a:pt x="3591" y="3436"/>
                  </a:cubicBezTo>
                  <a:cubicBezTo>
                    <a:pt x="3651" y="3406"/>
                    <a:pt x="3706" y="3362"/>
                    <a:pt x="3749" y="3308"/>
                  </a:cubicBezTo>
                  <a:close/>
                  <a:moveTo>
                    <a:pt x="1827" y="0"/>
                  </a:moveTo>
                  <a:cubicBezTo>
                    <a:pt x="1564" y="0"/>
                    <a:pt x="1299" y="175"/>
                    <a:pt x="1163" y="409"/>
                  </a:cubicBezTo>
                  <a:cubicBezTo>
                    <a:pt x="990" y="705"/>
                    <a:pt x="976" y="1068"/>
                    <a:pt x="994" y="1410"/>
                  </a:cubicBezTo>
                  <a:cubicBezTo>
                    <a:pt x="946" y="1339"/>
                    <a:pt x="866" y="1307"/>
                    <a:pt x="781" y="1307"/>
                  </a:cubicBezTo>
                  <a:cubicBezTo>
                    <a:pt x="688" y="1307"/>
                    <a:pt x="591" y="1345"/>
                    <a:pt x="529" y="1413"/>
                  </a:cubicBezTo>
                  <a:cubicBezTo>
                    <a:pt x="405" y="1543"/>
                    <a:pt x="384" y="1741"/>
                    <a:pt x="402" y="1921"/>
                  </a:cubicBezTo>
                  <a:cubicBezTo>
                    <a:pt x="422" y="2136"/>
                    <a:pt x="491" y="2346"/>
                    <a:pt x="601" y="2532"/>
                  </a:cubicBezTo>
                  <a:lnTo>
                    <a:pt x="601" y="2532"/>
                  </a:lnTo>
                  <a:cubicBezTo>
                    <a:pt x="546" y="2502"/>
                    <a:pt x="481" y="2486"/>
                    <a:pt x="417" y="2486"/>
                  </a:cubicBezTo>
                  <a:cubicBezTo>
                    <a:pt x="350" y="2486"/>
                    <a:pt x="283" y="2504"/>
                    <a:pt x="229" y="2541"/>
                  </a:cubicBezTo>
                  <a:cubicBezTo>
                    <a:pt x="49" y="2667"/>
                    <a:pt x="0" y="2921"/>
                    <a:pt x="42" y="3137"/>
                  </a:cubicBezTo>
                  <a:cubicBezTo>
                    <a:pt x="113" y="3475"/>
                    <a:pt x="381" y="3763"/>
                    <a:pt x="716" y="3856"/>
                  </a:cubicBezTo>
                  <a:cubicBezTo>
                    <a:pt x="794" y="3877"/>
                    <a:pt x="876" y="3887"/>
                    <a:pt x="957" y="3887"/>
                  </a:cubicBezTo>
                  <a:cubicBezTo>
                    <a:pt x="1157" y="3887"/>
                    <a:pt x="1358" y="3824"/>
                    <a:pt x="1519" y="3707"/>
                  </a:cubicBezTo>
                  <a:lnTo>
                    <a:pt x="1519" y="3707"/>
                  </a:lnTo>
                  <a:cubicBezTo>
                    <a:pt x="1474" y="3988"/>
                    <a:pt x="1618" y="4601"/>
                    <a:pt x="2009" y="4750"/>
                  </a:cubicBezTo>
                  <a:cubicBezTo>
                    <a:pt x="2096" y="4784"/>
                    <a:pt x="2176" y="4798"/>
                    <a:pt x="2249" y="4798"/>
                  </a:cubicBezTo>
                  <a:cubicBezTo>
                    <a:pt x="2619" y="4798"/>
                    <a:pt x="2833" y="4442"/>
                    <a:pt x="3159" y="4442"/>
                  </a:cubicBezTo>
                  <a:cubicBezTo>
                    <a:pt x="3169" y="4442"/>
                    <a:pt x="3179" y="4443"/>
                    <a:pt x="3189" y="4443"/>
                  </a:cubicBezTo>
                  <a:cubicBezTo>
                    <a:pt x="3834" y="4486"/>
                    <a:pt x="3545" y="6209"/>
                    <a:pt x="3609" y="6674"/>
                  </a:cubicBezTo>
                  <a:cubicBezTo>
                    <a:pt x="3654" y="7034"/>
                    <a:pt x="3724" y="7565"/>
                    <a:pt x="4154" y="7657"/>
                  </a:cubicBezTo>
                  <a:cubicBezTo>
                    <a:pt x="4197" y="7666"/>
                    <a:pt x="4238" y="7670"/>
                    <a:pt x="4275" y="7670"/>
                  </a:cubicBezTo>
                  <a:cubicBezTo>
                    <a:pt x="5069" y="7670"/>
                    <a:pt x="4647" y="5753"/>
                    <a:pt x="4619" y="5293"/>
                  </a:cubicBezTo>
                  <a:cubicBezTo>
                    <a:pt x="4602" y="4997"/>
                    <a:pt x="4623" y="4630"/>
                    <a:pt x="4891" y="4503"/>
                  </a:cubicBezTo>
                  <a:cubicBezTo>
                    <a:pt x="4975" y="4461"/>
                    <a:pt x="5071" y="4454"/>
                    <a:pt x="5162" y="4422"/>
                  </a:cubicBezTo>
                  <a:cubicBezTo>
                    <a:pt x="5549" y="4280"/>
                    <a:pt x="5519" y="3604"/>
                    <a:pt x="5127" y="3486"/>
                  </a:cubicBezTo>
                  <a:lnTo>
                    <a:pt x="5127" y="3486"/>
                  </a:lnTo>
                  <a:cubicBezTo>
                    <a:pt x="5167" y="3496"/>
                    <a:pt x="5208" y="3501"/>
                    <a:pt x="5249" y="3501"/>
                  </a:cubicBezTo>
                  <a:cubicBezTo>
                    <a:pt x="5577" y="3501"/>
                    <a:pt x="5899" y="3179"/>
                    <a:pt x="5828" y="2851"/>
                  </a:cubicBezTo>
                  <a:cubicBezTo>
                    <a:pt x="5778" y="2626"/>
                    <a:pt x="5540" y="2490"/>
                    <a:pt x="5316" y="2490"/>
                  </a:cubicBezTo>
                  <a:cubicBezTo>
                    <a:pt x="5168" y="2490"/>
                    <a:pt x="5026" y="2550"/>
                    <a:pt x="4947" y="2682"/>
                  </a:cubicBezTo>
                  <a:cubicBezTo>
                    <a:pt x="4894" y="2766"/>
                    <a:pt x="4873" y="2865"/>
                    <a:pt x="4852" y="2963"/>
                  </a:cubicBezTo>
                  <a:cubicBezTo>
                    <a:pt x="4724" y="2863"/>
                    <a:pt x="4573" y="2758"/>
                    <a:pt x="4415" y="2758"/>
                  </a:cubicBezTo>
                  <a:cubicBezTo>
                    <a:pt x="4395" y="2758"/>
                    <a:pt x="4375" y="2759"/>
                    <a:pt x="4355" y="2763"/>
                  </a:cubicBezTo>
                  <a:cubicBezTo>
                    <a:pt x="4224" y="2783"/>
                    <a:pt x="4127" y="2934"/>
                    <a:pt x="4142" y="3051"/>
                  </a:cubicBezTo>
                  <a:lnTo>
                    <a:pt x="4142" y="3051"/>
                  </a:lnTo>
                  <a:cubicBezTo>
                    <a:pt x="4092" y="3010"/>
                    <a:pt x="4025" y="2988"/>
                    <a:pt x="3960" y="2988"/>
                  </a:cubicBezTo>
                  <a:cubicBezTo>
                    <a:pt x="3921" y="2988"/>
                    <a:pt x="3883" y="2996"/>
                    <a:pt x="3849" y="3012"/>
                  </a:cubicBezTo>
                  <a:lnTo>
                    <a:pt x="3849" y="3012"/>
                  </a:lnTo>
                  <a:cubicBezTo>
                    <a:pt x="3846" y="2980"/>
                    <a:pt x="3839" y="2949"/>
                    <a:pt x="3827" y="2918"/>
                  </a:cubicBezTo>
                  <a:cubicBezTo>
                    <a:pt x="3798" y="2849"/>
                    <a:pt x="3739" y="2799"/>
                    <a:pt x="3670" y="2771"/>
                  </a:cubicBezTo>
                  <a:lnTo>
                    <a:pt x="3670" y="2771"/>
                  </a:lnTo>
                  <a:cubicBezTo>
                    <a:pt x="3856" y="2712"/>
                    <a:pt x="4033" y="2634"/>
                    <a:pt x="4183" y="2509"/>
                  </a:cubicBezTo>
                  <a:cubicBezTo>
                    <a:pt x="4419" y="2312"/>
                    <a:pt x="4556" y="1949"/>
                    <a:pt x="4404" y="1678"/>
                  </a:cubicBezTo>
                  <a:cubicBezTo>
                    <a:pt x="4295" y="1481"/>
                    <a:pt x="4088" y="1401"/>
                    <a:pt x="3861" y="1401"/>
                  </a:cubicBezTo>
                  <a:cubicBezTo>
                    <a:pt x="3857" y="1401"/>
                    <a:pt x="3854" y="1401"/>
                    <a:pt x="3851" y="1401"/>
                  </a:cubicBezTo>
                  <a:lnTo>
                    <a:pt x="3851" y="1401"/>
                  </a:lnTo>
                  <a:cubicBezTo>
                    <a:pt x="4022" y="1211"/>
                    <a:pt x="4112" y="933"/>
                    <a:pt x="4024" y="688"/>
                  </a:cubicBezTo>
                  <a:cubicBezTo>
                    <a:pt x="3896" y="341"/>
                    <a:pt x="3521" y="145"/>
                    <a:pt x="3149" y="145"/>
                  </a:cubicBezTo>
                  <a:cubicBezTo>
                    <a:pt x="3007" y="145"/>
                    <a:pt x="2865" y="173"/>
                    <a:pt x="2738" y="233"/>
                  </a:cubicBezTo>
                  <a:cubicBezTo>
                    <a:pt x="2577" y="307"/>
                    <a:pt x="2437" y="419"/>
                    <a:pt x="2326" y="555"/>
                  </a:cubicBezTo>
                  <a:lnTo>
                    <a:pt x="2326" y="555"/>
                  </a:lnTo>
                  <a:cubicBezTo>
                    <a:pt x="2341" y="352"/>
                    <a:pt x="2230" y="120"/>
                    <a:pt x="2033" y="39"/>
                  </a:cubicBezTo>
                  <a:cubicBezTo>
                    <a:pt x="1966" y="13"/>
                    <a:pt x="1897" y="0"/>
                    <a:pt x="1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0;p35">
              <a:extLst>
                <a:ext uri="{FF2B5EF4-FFF2-40B4-BE49-F238E27FC236}">
                  <a16:creationId xmlns:a16="http://schemas.microsoft.com/office/drawing/2014/main" id="{AF23C5C9-DEE6-44B3-A275-E36F65B13ECA}"/>
                </a:ext>
              </a:extLst>
            </p:cNvPr>
            <p:cNvSpPr/>
            <p:nvPr/>
          </p:nvSpPr>
          <p:spPr>
            <a:xfrm>
              <a:off x="8069119" y="3279399"/>
              <a:ext cx="376690" cy="960669"/>
            </a:xfrm>
            <a:custGeom>
              <a:avLst/>
              <a:gdLst/>
              <a:ahLst/>
              <a:cxnLst/>
              <a:rect l="l" t="t" r="r" b="b"/>
              <a:pathLst>
                <a:path w="2595" h="6618" extrusionOk="0">
                  <a:moveTo>
                    <a:pt x="1643" y="0"/>
                  </a:moveTo>
                  <a:lnTo>
                    <a:pt x="1414" y="1395"/>
                  </a:lnTo>
                  <a:cubicBezTo>
                    <a:pt x="918" y="1505"/>
                    <a:pt x="716" y="1872"/>
                    <a:pt x="661" y="2202"/>
                  </a:cubicBezTo>
                  <a:lnTo>
                    <a:pt x="33" y="6022"/>
                  </a:lnTo>
                  <a:cubicBezTo>
                    <a:pt x="1" y="6209"/>
                    <a:pt x="128" y="6385"/>
                    <a:pt x="315" y="6414"/>
                  </a:cubicBezTo>
                  <a:lnTo>
                    <a:pt x="1520" y="6614"/>
                  </a:lnTo>
                  <a:cubicBezTo>
                    <a:pt x="1538" y="6617"/>
                    <a:pt x="1555" y="6618"/>
                    <a:pt x="1573" y="6618"/>
                  </a:cubicBezTo>
                  <a:cubicBezTo>
                    <a:pt x="1739" y="6618"/>
                    <a:pt x="1885" y="6502"/>
                    <a:pt x="1911" y="6332"/>
                  </a:cubicBezTo>
                  <a:lnTo>
                    <a:pt x="2538" y="2513"/>
                  </a:lnTo>
                  <a:cubicBezTo>
                    <a:pt x="2595" y="2178"/>
                    <a:pt x="2563" y="1706"/>
                    <a:pt x="2084" y="1509"/>
                  </a:cubicBezTo>
                  <a:lnTo>
                    <a:pt x="2313" y="113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1;p35">
              <a:extLst>
                <a:ext uri="{FF2B5EF4-FFF2-40B4-BE49-F238E27FC236}">
                  <a16:creationId xmlns:a16="http://schemas.microsoft.com/office/drawing/2014/main" id="{F9E1A670-45DA-4708-93A1-1117B44D71B6}"/>
                </a:ext>
              </a:extLst>
            </p:cNvPr>
            <p:cNvSpPr/>
            <p:nvPr/>
          </p:nvSpPr>
          <p:spPr>
            <a:xfrm>
              <a:off x="8296289" y="3271270"/>
              <a:ext cx="117434" cy="45000"/>
            </a:xfrm>
            <a:custGeom>
              <a:avLst/>
              <a:gdLst/>
              <a:ahLst/>
              <a:cxnLst/>
              <a:rect l="l" t="t" r="r" b="b"/>
              <a:pathLst>
                <a:path w="809" h="310" extrusionOk="0">
                  <a:moveTo>
                    <a:pt x="39" y="0"/>
                  </a:moveTo>
                  <a:cubicBezTo>
                    <a:pt x="36" y="0"/>
                    <a:pt x="33" y="4"/>
                    <a:pt x="33" y="7"/>
                  </a:cubicBezTo>
                  <a:lnTo>
                    <a:pt x="0" y="183"/>
                  </a:lnTo>
                  <a:lnTo>
                    <a:pt x="779" y="310"/>
                  </a:lnTo>
                  <a:lnTo>
                    <a:pt x="808" y="134"/>
                  </a:lnTo>
                  <a:cubicBezTo>
                    <a:pt x="808" y="130"/>
                    <a:pt x="808" y="127"/>
                    <a:pt x="800" y="12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2;p35">
              <a:extLst>
                <a:ext uri="{FF2B5EF4-FFF2-40B4-BE49-F238E27FC236}">
                  <a16:creationId xmlns:a16="http://schemas.microsoft.com/office/drawing/2014/main" id="{862C5263-DE4C-4559-B2E2-F4C2A6B0AF8F}"/>
                </a:ext>
              </a:extLst>
            </p:cNvPr>
            <p:cNvSpPr/>
            <p:nvPr/>
          </p:nvSpPr>
          <p:spPr>
            <a:xfrm flipH="1">
              <a:off x="7619978" y="4446000"/>
              <a:ext cx="1154303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3;p35">
              <a:extLst>
                <a:ext uri="{FF2B5EF4-FFF2-40B4-BE49-F238E27FC236}">
                  <a16:creationId xmlns:a16="http://schemas.microsoft.com/office/drawing/2014/main" id="{E56FC33B-F21F-46DF-BE00-E404E26813CB}"/>
                </a:ext>
              </a:extLst>
            </p:cNvPr>
            <p:cNvSpPr/>
            <p:nvPr/>
          </p:nvSpPr>
          <p:spPr>
            <a:xfrm>
              <a:off x="8298322" y="3290431"/>
              <a:ext cx="18580" cy="10597"/>
            </a:xfrm>
            <a:custGeom>
              <a:avLst/>
              <a:gdLst/>
              <a:ahLst/>
              <a:cxnLst/>
              <a:rect l="l" t="t" r="r" b="b"/>
              <a:pathLst>
                <a:path w="128" h="73" extrusionOk="0">
                  <a:moveTo>
                    <a:pt x="59" y="1"/>
                  </a:moveTo>
                  <a:cubicBezTo>
                    <a:pt x="32" y="1"/>
                    <a:pt x="7" y="21"/>
                    <a:pt x="1" y="51"/>
                  </a:cubicBezTo>
                  <a:lnTo>
                    <a:pt x="1" y="54"/>
                  </a:lnTo>
                  <a:lnTo>
                    <a:pt x="124" y="72"/>
                  </a:lnTo>
                  <a:cubicBezTo>
                    <a:pt x="128" y="37"/>
                    <a:pt x="107" y="5"/>
                    <a:pt x="71" y="2"/>
                  </a:cubicBezTo>
                  <a:cubicBezTo>
                    <a:pt x="67" y="1"/>
                    <a:pt x="63" y="1"/>
                    <a:pt x="5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4;p35">
              <a:extLst>
                <a:ext uri="{FF2B5EF4-FFF2-40B4-BE49-F238E27FC236}">
                  <a16:creationId xmlns:a16="http://schemas.microsoft.com/office/drawing/2014/main" id="{4148D801-EF44-44EC-91E0-0BB6C54DFAD3}"/>
                </a:ext>
              </a:extLst>
            </p:cNvPr>
            <p:cNvSpPr/>
            <p:nvPr/>
          </p:nvSpPr>
          <p:spPr>
            <a:xfrm>
              <a:off x="8316756" y="3293189"/>
              <a:ext cx="18580" cy="10887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64" y="0"/>
                  </a:moveTo>
                  <a:cubicBezTo>
                    <a:pt x="35" y="0"/>
                    <a:pt x="7" y="21"/>
                    <a:pt x="1" y="53"/>
                  </a:cubicBezTo>
                  <a:lnTo>
                    <a:pt x="121" y="74"/>
                  </a:lnTo>
                  <a:lnTo>
                    <a:pt x="121" y="71"/>
                  </a:lnTo>
                  <a:cubicBezTo>
                    <a:pt x="128" y="40"/>
                    <a:pt x="106" y="7"/>
                    <a:pt x="71" y="1"/>
                  </a:cubicBezTo>
                  <a:cubicBezTo>
                    <a:pt x="69" y="0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5;p35">
              <a:extLst>
                <a:ext uri="{FF2B5EF4-FFF2-40B4-BE49-F238E27FC236}">
                  <a16:creationId xmlns:a16="http://schemas.microsoft.com/office/drawing/2014/main" id="{DFE561B4-A6C8-4DAD-8060-F4981189CAEB}"/>
                </a:ext>
              </a:extLst>
            </p:cNvPr>
            <p:cNvSpPr/>
            <p:nvPr/>
          </p:nvSpPr>
          <p:spPr>
            <a:xfrm>
              <a:off x="8335191" y="3296238"/>
              <a:ext cx="18580" cy="10887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63" y="0"/>
                  </a:moveTo>
                  <a:cubicBezTo>
                    <a:pt x="32" y="0"/>
                    <a:pt x="4" y="21"/>
                    <a:pt x="1" y="53"/>
                  </a:cubicBezTo>
                  <a:lnTo>
                    <a:pt x="121" y="74"/>
                  </a:lnTo>
                  <a:lnTo>
                    <a:pt x="121" y="71"/>
                  </a:lnTo>
                  <a:cubicBezTo>
                    <a:pt x="127" y="40"/>
                    <a:pt x="103" y="8"/>
                    <a:pt x="71" y="1"/>
                  </a:cubicBezTo>
                  <a:cubicBezTo>
                    <a:pt x="68" y="1"/>
                    <a:pt x="66" y="0"/>
                    <a:pt x="6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6;p35">
              <a:extLst>
                <a:ext uri="{FF2B5EF4-FFF2-40B4-BE49-F238E27FC236}">
                  <a16:creationId xmlns:a16="http://schemas.microsoft.com/office/drawing/2014/main" id="{0C0514EB-286A-4CFE-82FA-52EC3CB1C849}"/>
                </a:ext>
              </a:extLst>
            </p:cNvPr>
            <p:cNvSpPr/>
            <p:nvPr/>
          </p:nvSpPr>
          <p:spPr>
            <a:xfrm>
              <a:off x="8353191" y="3299286"/>
              <a:ext cx="18435" cy="10887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64" y="1"/>
                  </a:moveTo>
                  <a:cubicBezTo>
                    <a:pt x="35" y="1"/>
                    <a:pt x="6" y="21"/>
                    <a:pt x="0" y="53"/>
                  </a:cubicBezTo>
                  <a:lnTo>
                    <a:pt x="123" y="74"/>
                  </a:lnTo>
                  <a:lnTo>
                    <a:pt x="123" y="71"/>
                  </a:lnTo>
                  <a:cubicBezTo>
                    <a:pt x="127" y="40"/>
                    <a:pt x="106" y="8"/>
                    <a:pt x="70" y="1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7;p35">
              <a:extLst>
                <a:ext uri="{FF2B5EF4-FFF2-40B4-BE49-F238E27FC236}">
                  <a16:creationId xmlns:a16="http://schemas.microsoft.com/office/drawing/2014/main" id="{CD0AFB15-2439-42A2-AE28-704EA0399419}"/>
                </a:ext>
              </a:extLst>
            </p:cNvPr>
            <p:cNvSpPr/>
            <p:nvPr/>
          </p:nvSpPr>
          <p:spPr>
            <a:xfrm>
              <a:off x="8371481" y="3302189"/>
              <a:ext cx="18580" cy="11032"/>
            </a:xfrm>
            <a:custGeom>
              <a:avLst/>
              <a:gdLst/>
              <a:ahLst/>
              <a:cxnLst/>
              <a:rect l="l" t="t" r="r" b="b"/>
              <a:pathLst>
                <a:path w="128" h="76" extrusionOk="0">
                  <a:moveTo>
                    <a:pt x="60" y="1"/>
                  </a:moveTo>
                  <a:cubicBezTo>
                    <a:pt x="32" y="1"/>
                    <a:pt x="7" y="24"/>
                    <a:pt x="1" y="51"/>
                  </a:cubicBezTo>
                  <a:lnTo>
                    <a:pt x="1" y="54"/>
                  </a:lnTo>
                  <a:lnTo>
                    <a:pt x="121" y="76"/>
                  </a:lnTo>
                  <a:lnTo>
                    <a:pt x="124" y="72"/>
                  </a:lnTo>
                  <a:cubicBezTo>
                    <a:pt x="128" y="41"/>
                    <a:pt x="107" y="9"/>
                    <a:pt x="71" y="2"/>
                  </a:cubicBezTo>
                  <a:cubicBezTo>
                    <a:pt x="67" y="1"/>
                    <a:pt x="63" y="1"/>
                    <a:pt x="6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8;p35">
              <a:extLst>
                <a:ext uri="{FF2B5EF4-FFF2-40B4-BE49-F238E27FC236}">
                  <a16:creationId xmlns:a16="http://schemas.microsoft.com/office/drawing/2014/main" id="{32DEDA61-6E40-4C62-A464-A14E99D3AD90}"/>
                </a:ext>
              </a:extLst>
            </p:cNvPr>
            <p:cNvSpPr/>
            <p:nvPr/>
          </p:nvSpPr>
          <p:spPr>
            <a:xfrm>
              <a:off x="8389916" y="3305237"/>
              <a:ext cx="18580" cy="11032"/>
            </a:xfrm>
            <a:custGeom>
              <a:avLst/>
              <a:gdLst/>
              <a:ahLst/>
              <a:cxnLst/>
              <a:rect l="l" t="t" r="r" b="b"/>
              <a:pathLst>
                <a:path w="128" h="76" extrusionOk="0">
                  <a:moveTo>
                    <a:pt x="58" y="1"/>
                  </a:moveTo>
                  <a:cubicBezTo>
                    <a:pt x="29" y="1"/>
                    <a:pt x="4" y="24"/>
                    <a:pt x="1" y="51"/>
                  </a:cubicBezTo>
                  <a:lnTo>
                    <a:pt x="1" y="55"/>
                  </a:lnTo>
                  <a:lnTo>
                    <a:pt x="121" y="76"/>
                  </a:lnTo>
                  <a:lnTo>
                    <a:pt x="121" y="72"/>
                  </a:lnTo>
                  <a:cubicBezTo>
                    <a:pt x="128" y="37"/>
                    <a:pt x="103" y="6"/>
                    <a:pt x="71" y="2"/>
                  </a:cubicBezTo>
                  <a:cubicBezTo>
                    <a:pt x="67" y="1"/>
                    <a:pt x="63" y="1"/>
                    <a:pt x="58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9;p35">
              <a:extLst>
                <a:ext uri="{FF2B5EF4-FFF2-40B4-BE49-F238E27FC236}">
                  <a16:creationId xmlns:a16="http://schemas.microsoft.com/office/drawing/2014/main" id="{D2EFDDFE-0C2C-411F-8568-110122FF65C4}"/>
                </a:ext>
              </a:extLst>
            </p:cNvPr>
            <p:cNvSpPr/>
            <p:nvPr/>
          </p:nvSpPr>
          <p:spPr>
            <a:xfrm>
              <a:off x="8288161" y="3342833"/>
              <a:ext cx="107999" cy="60387"/>
            </a:xfrm>
            <a:custGeom>
              <a:avLst/>
              <a:gdLst/>
              <a:ahLst/>
              <a:cxnLst/>
              <a:rect l="l" t="t" r="r" b="b"/>
              <a:pathLst>
                <a:path w="744" h="416" extrusionOk="0">
                  <a:moveTo>
                    <a:pt x="371" y="1"/>
                  </a:moveTo>
                  <a:cubicBezTo>
                    <a:pt x="300" y="1"/>
                    <a:pt x="237" y="37"/>
                    <a:pt x="198" y="95"/>
                  </a:cubicBezTo>
                  <a:lnTo>
                    <a:pt x="29" y="67"/>
                  </a:lnTo>
                  <a:lnTo>
                    <a:pt x="1" y="233"/>
                  </a:lnTo>
                  <a:lnTo>
                    <a:pt x="170" y="261"/>
                  </a:lnTo>
                  <a:cubicBezTo>
                    <a:pt x="191" y="339"/>
                    <a:pt x="254" y="402"/>
                    <a:pt x="339" y="412"/>
                  </a:cubicBezTo>
                  <a:cubicBezTo>
                    <a:pt x="351" y="414"/>
                    <a:pt x="364" y="415"/>
                    <a:pt x="376" y="415"/>
                  </a:cubicBezTo>
                  <a:cubicBezTo>
                    <a:pt x="446" y="415"/>
                    <a:pt x="507" y="381"/>
                    <a:pt x="547" y="324"/>
                  </a:cubicBezTo>
                  <a:lnTo>
                    <a:pt x="716" y="353"/>
                  </a:lnTo>
                  <a:lnTo>
                    <a:pt x="744" y="184"/>
                  </a:lnTo>
                  <a:lnTo>
                    <a:pt x="575" y="155"/>
                  </a:lnTo>
                  <a:cubicBezTo>
                    <a:pt x="554" y="78"/>
                    <a:pt x="490" y="18"/>
                    <a:pt x="406" y="4"/>
                  </a:cubicBezTo>
                  <a:cubicBezTo>
                    <a:pt x="394" y="2"/>
                    <a:pt x="382" y="1"/>
                    <a:pt x="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0;p35">
              <a:extLst>
                <a:ext uri="{FF2B5EF4-FFF2-40B4-BE49-F238E27FC236}">
                  <a16:creationId xmlns:a16="http://schemas.microsoft.com/office/drawing/2014/main" id="{C7896E90-62D6-47A0-93E4-B0EB7961491D}"/>
                </a:ext>
              </a:extLst>
            </p:cNvPr>
            <p:cNvSpPr/>
            <p:nvPr/>
          </p:nvSpPr>
          <p:spPr>
            <a:xfrm>
              <a:off x="8136181" y="3629229"/>
              <a:ext cx="277981" cy="304981"/>
            </a:xfrm>
            <a:custGeom>
              <a:avLst/>
              <a:gdLst/>
              <a:ahLst/>
              <a:cxnLst/>
              <a:rect l="l" t="t" r="r" b="b"/>
              <a:pathLst>
                <a:path w="1915" h="2101" extrusionOk="0">
                  <a:moveTo>
                    <a:pt x="304" y="0"/>
                  </a:moveTo>
                  <a:lnTo>
                    <a:pt x="1" y="1833"/>
                  </a:lnTo>
                  <a:lnTo>
                    <a:pt x="1611" y="2101"/>
                  </a:lnTo>
                  <a:lnTo>
                    <a:pt x="1914" y="26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1;p35">
              <a:extLst>
                <a:ext uri="{FF2B5EF4-FFF2-40B4-BE49-F238E27FC236}">
                  <a16:creationId xmlns:a16="http://schemas.microsoft.com/office/drawing/2014/main" id="{ADB92917-FCE4-44CC-8E00-E907CD0002E6}"/>
                </a:ext>
              </a:extLst>
            </p:cNvPr>
            <p:cNvSpPr/>
            <p:nvPr/>
          </p:nvSpPr>
          <p:spPr>
            <a:xfrm>
              <a:off x="7987396" y="3687437"/>
              <a:ext cx="269707" cy="269707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928" y="1"/>
                  </a:moveTo>
                  <a:cubicBezTo>
                    <a:pt x="416" y="1"/>
                    <a:pt x="1" y="417"/>
                    <a:pt x="1" y="931"/>
                  </a:cubicBezTo>
                  <a:cubicBezTo>
                    <a:pt x="1" y="1442"/>
                    <a:pt x="416" y="1858"/>
                    <a:pt x="928" y="1858"/>
                  </a:cubicBezTo>
                  <a:cubicBezTo>
                    <a:pt x="1442" y="1858"/>
                    <a:pt x="1858" y="1442"/>
                    <a:pt x="1858" y="931"/>
                  </a:cubicBezTo>
                  <a:cubicBezTo>
                    <a:pt x="1858" y="417"/>
                    <a:pt x="1442" y="1"/>
                    <a:pt x="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2;p35">
              <a:extLst>
                <a:ext uri="{FF2B5EF4-FFF2-40B4-BE49-F238E27FC236}">
                  <a16:creationId xmlns:a16="http://schemas.microsoft.com/office/drawing/2014/main" id="{7C6506CB-F142-42C5-8785-8EF56F1F1361}"/>
                </a:ext>
              </a:extLst>
            </p:cNvPr>
            <p:cNvSpPr/>
            <p:nvPr/>
          </p:nvSpPr>
          <p:spPr>
            <a:xfrm>
              <a:off x="7810885" y="3764225"/>
              <a:ext cx="269707" cy="269707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931" y="0"/>
                  </a:moveTo>
                  <a:cubicBezTo>
                    <a:pt x="417" y="0"/>
                    <a:pt x="1" y="417"/>
                    <a:pt x="1" y="927"/>
                  </a:cubicBezTo>
                  <a:cubicBezTo>
                    <a:pt x="1" y="1441"/>
                    <a:pt x="417" y="1858"/>
                    <a:pt x="931" y="1858"/>
                  </a:cubicBezTo>
                  <a:cubicBezTo>
                    <a:pt x="1442" y="1858"/>
                    <a:pt x="1858" y="1441"/>
                    <a:pt x="1858" y="927"/>
                  </a:cubicBezTo>
                  <a:cubicBezTo>
                    <a:pt x="1858" y="417"/>
                    <a:pt x="1442" y="0"/>
                    <a:pt x="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3;p35">
              <a:extLst>
                <a:ext uri="{FF2B5EF4-FFF2-40B4-BE49-F238E27FC236}">
                  <a16:creationId xmlns:a16="http://schemas.microsoft.com/office/drawing/2014/main" id="{C4B88C01-F4A6-4A12-95C5-8F3BBB8875E3}"/>
                </a:ext>
              </a:extLst>
            </p:cNvPr>
            <p:cNvSpPr/>
            <p:nvPr/>
          </p:nvSpPr>
          <p:spPr>
            <a:xfrm>
              <a:off x="7780257" y="3752467"/>
              <a:ext cx="762816" cy="825235"/>
            </a:xfrm>
            <a:custGeom>
              <a:avLst/>
              <a:gdLst/>
              <a:ahLst/>
              <a:cxnLst/>
              <a:rect l="l" t="t" r="r" b="b"/>
              <a:pathLst>
                <a:path w="5255" h="5685" extrusionOk="0">
                  <a:moveTo>
                    <a:pt x="4497" y="0"/>
                  </a:moveTo>
                  <a:lnTo>
                    <a:pt x="1082" y="909"/>
                  </a:lnTo>
                  <a:lnTo>
                    <a:pt x="0" y="568"/>
                  </a:lnTo>
                  <a:lnTo>
                    <a:pt x="815" y="5674"/>
                  </a:lnTo>
                  <a:lnTo>
                    <a:pt x="5254" y="5684"/>
                  </a:lnTo>
                  <a:lnTo>
                    <a:pt x="5254" y="5684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F8B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4;p35">
              <a:extLst>
                <a:ext uri="{FF2B5EF4-FFF2-40B4-BE49-F238E27FC236}">
                  <a16:creationId xmlns:a16="http://schemas.microsoft.com/office/drawing/2014/main" id="{DC6148FB-3154-4D71-A5F5-F60260341040}"/>
                </a:ext>
              </a:extLst>
            </p:cNvPr>
            <p:cNvSpPr/>
            <p:nvPr/>
          </p:nvSpPr>
          <p:spPr>
            <a:xfrm>
              <a:off x="7898414" y="3884416"/>
              <a:ext cx="183192" cy="705478"/>
            </a:xfrm>
            <a:custGeom>
              <a:avLst/>
              <a:gdLst/>
              <a:ahLst/>
              <a:cxnLst/>
              <a:rect l="l" t="t" r="r" b="b"/>
              <a:pathLst>
                <a:path w="1262" h="4860" extrusionOk="0">
                  <a:moveTo>
                    <a:pt x="268" y="0"/>
                  </a:moveTo>
                  <a:lnTo>
                    <a:pt x="268" y="0"/>
                  </a:lnTo>
                  <a:cubicBezTo>
                    <a:pt x="399" y="800"/>
                    <a:pt x="539" y="1597"/>
                    <a:pt x="691" y="2394"/>
                  </a:cubicBezTo>
                  <a:cubicBezTo>
                    <a:pt x="833" y="3154"/>
                    <a:pt x="988" y="3918"/>
                    <a:pt x="1144" y="4678"/>
                  </a:cubicBezTo>
                  <a:lnTo>
                    <a:pt x="1144" y="4678"/>
                  </a:lnTo>
                  <a:lnTo>
                    <a:pt x="339" y="4148"/>
                  </a:lnTo>
                  <a:lnTo>
                    <a:pt x="321" y="4137"/>
                  </a:lnTo>
                  <a:lnTo>
                    <a:pt x="310" y="4155"/>
                  </a:lnTo>
                  <a:lnTo>
                    <a:pt x="1" y="4765"/>
                  </a:lnTo>
                  <a:lnTo>
                    <a:pt x="335" y="4195"/>
                  </a:lnTo>
                  <a:lnTo>
                    <a:pt x="335" y="4195"/>
                  </a:lnTo>
                  <a:lnTo>
                    <a:pt x="1181" y="4800"/>
                  </a:lnTo>
                  <a:lnTo>
                    <a:pt x="1262" y="4860"/>
                  </a:lnTo>
                  <a:lnTo>
                    <a:pt x="1245" y="4757"/>
                  </a:lnTo>
                  <a:cubicBezTo>
                    <a:pt x="1097" y="3961"/>
                    <a:pt x="944" y="3168"/>
                    <a:pt x="783" y="2376"/>
                  </a:cubicBezTo>
                  <a:cubicBezTo>
                    <a:pt x="624" y="1579"/>
                    <a:pt x="451" y="790"/>
                    <a:pt x="268" y="0"/>
                  </a:cubicBezTo>
                  <a:close/>
                </a:path>
              </a:pathLst>
            </a:custGeom>
            <a:solidFill>
              <a:srgbClr val="D1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921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6"/>
          <p:cNvGrpSpPr/>
          <p:nvPr/>
        </p:nvGrpSpPr>
        <p:grpSpPr>
          <a:xfrm>
            <a:off x="707361" y="0"/>
            <a:ext cx="1399325" cy="2500149"/>
            <a:chOff x="319500" y="0"/>
            <a:chExt cx="2555700" cy="2301750"/>
          </a:xfrm>
        </p:grpSpPr>
        <p:sp>
          <p:nvSpPr>
            <p:cNvPr id="301" name="Google Shape;301;p26"/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26"/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5" name="Google Shape;325;p26"/>
          <p:cNvGrpSpPr/>
          <p:nvPr/>
        </p:nvGrpSpPr>
        <p:grpSpPr>
          <a:xfrm>
            <a:off x="707361" y="2229088"/>
            <a:ext cx="1399325" cy="2594996"/>
            <a:chOff x="319500" y="0"/>
            <a:chExt cx="2555700" cy="2301750"/>
          </a:xfrm>
        </p:grpSpPr>
        <p:sp>
          <p:nvSpPr>
            <p:cNvPr id="326" name="Google Shape;326;p26"/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26"/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" name="Google Shape;350;p26"/>
          <p:cNvSpPr txBox="1">
            <a:spLocks noGrp="1"/>
          </p:cNvSpPr>
          <p:nvPr>
            <p:ph type="ctrTitle"/>
          </p:nvPr>
        </p:nvSpPr>
        <p:spPr>
          <a:xfrm>
            <a:off x="845966" y="1210059"/>
            <a:ext cx="1152441" cy="671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BUSINESS GOALS </a:t>
            </a:r>
            <a:endParaRPr sz="2000" dirty="0"/>
          </a:p>
        </p:txBody>
      </p:sp>
      <p:grpSp>
        <p:nvGrpSpPr>
          <p:cNvPr id="92" name="Google Shape;300;p26">
            <a:extLst>
              <a:ext uri="{FF2B5EF4-FFF2-40B4-BE49-F238E27FC236}">
                <a16:creationId xmlns:a16="http://schemas.microsoft.com/office/drawing/2014/main" id="{D0D6DDB3-30B2-4BA0-A1A0-6B5168A6B544}"/>
              </a:ext>
            </a:extLst>
          </p:cNvPr>
          <p:cNvGrpSpPr/>
          <p:nvPr/>
        </p:nvGrpSpPr>
        <p:grpSpPr>
          <a:xfrm>
            <a:off x="2721226" y="0"/>
            <a:ext cx="1690777" cy="2500149"/>
            <a:chOff x="319500" y="0"/>
            <a:chExt cx="2555700" cy="2301750"/>
          </a:xfrm>
        </p:grpSpPr>
        <p:sp>
          <p:nvSpPr>
            <p:cNvPr id="93" name="Google Shape;301;p26">
              <a:extLst>
                <a:ext uri="{FF2B5EF4-FFF2-40B4-BE49-F238E27FC236}">
                  <a16:creationId xmlns:a16="http://schemas.microsoft.com/office/drawing/2014/main" id="{8A1EE606-68C9-45D5-895B-C0F43913DD7A}"/>
                </a:ext>
              </a:extLst>
            </p:cNvPr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02;p26">
              <a:extLst>
                <a:ext uri="{FF2B5EF4-FFF2-40B4-BE49-F238E27FC236}">
                  <a16:creationId xmlns:a16="http://schemas.microsoft.com/office/drawing/2014/main" id="{EC7083D4-D4AE-4AC2-83B4-E59E6FB87BFC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03;p26">
              <a:extLst>
                <a:ext uri="{FF2B5EF4-FFF2-40B4-BE49-F238E27FC236}">
                  <a16:creationId xmlns:a16="http://schemas.microsoft.com/office/drawing/2014/main" id="{BC29602F-0F10-492D-868A-7E94D274E702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304;p26">
              <a:extLst>
                <a:ext uri="{FF2B5EF4-FFF2-40B4-BE49-F238E27FC236}">
                  <a16:creationId xmlns:a16="http://schemas.microsoft.com/office/drawing/2014/main" id="{62C8238E-8C6D-4172-9172-87C784CFA7AA}"/>
                </a:ext>
              </a:extLst>
            </p:cNvPr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97" name="Google Shape;305;p26">
                <a:extLst>
                  <a:ext uri="{FF2B5EF4-FFF2-40B4-BE49-F238E27FC236}">
                    <a16:creationId xmlns:a16="http://schemas.microsoft.com/office/drawing/2014/main" id="{46574D93-D70E-446F-ACF3-0BAC2136EB94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06;p26">
                <a:extLst>
                  <a:ext uri="{FF2B5EF4-FFF2-40B4-BE49-F238E27FC236}">
                    <a16:creationId xmlns:a16="http://schemas.microsoft.com/office/drawing/2014/main" id="{A98E908B-6D41-4723-B6CD-B20E19237D18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314;p26">
            <a:extLst>
              <a:ext uri="{FF2B5EF4-FFF2-40B4-BE49-F238E27FC236}">
                <a16:creationId xmlns:a16="http://schemas.microsoft.com/office/drawing/2014/main" id="{1DB51F99-AF1C-48C0-9CF4-63BECFCD211C}"/>
              </a:ext>
            </a:extLst>
          </p:cNvPr>
          <p:cNvSpPr txBox="1">
            <a:spLocks/>
          </p:cNvSpPr>
          <p:nvPr/>
        </p:nvSpPr>
        <p:spPr>
          <a:xfrm>
            <a:off x="3016357" y="835611"/>
            <a:ext cx="1205050" cy="135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en-US" sz="1600" dirty="0"/>
              <a:t>Create customers profiles of shopping.</a:t>
            </a:r>
          </a:p>
        </p:txBody>
      </p:sp>
      <p:grpSp>
        <p:nvGrpSpPr>
          <p:cNvPr id="100" name="Google Shape;325;p26">
            <a:extLst>
              <a:ext uri="{FF2B5EF4-FFF2-40B4-BE49-F238E27FC236}">
                <a16:creationId xmlns:a16="http://schemas.microsoft.com/office/drawing/2014/main" id="{99AD99A8-A57F-4E1E-97EF-6D1E0987C5DE}"/>
              </a:ext>
            </a:extLst>
          </p:cNvPr>
          <p:cNvGrpSpPr/>
          <p:nvPr/>
        </p:nvGrpSpPr>
        <p:grpSpPr>
          <a:xfrm>
            <a:off x="2721226" y="2229088"/>
            <a:ext cx="1690777" cy="2594996"/>
            <a:chOff x="319500" y="0"/>
            <a:chExt cx="2555700" cy="2301750"/>
          </a:xfrm>
        </p:grpSpPr>
        <p:sp>
          <p:nvSpPr>
            <p:cNvPr id="101" name="Google Shape;326;p26">
              <a:extLst>
                <a:ext uri="{FF2B5EF4-FFF2-40B4-BE49-F238E27FC236}">
                  <a16:creationId xmlns:a16="http://schemas.microsoft.com/office/drawing/2014/main" id="{F90C728D-71E0-430B-BCD1-C0FEC987CB14}"/>
                </a:ext>
              </a:extLst>
            </p:cNvPr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7;p26">
              <a:extLst>
                <a:ext uri="{FF2B5EF4-FFF2-40B4-BE49-F238E27FC236}">
                  <a16:creationId xmlns:a16="http://schemas.microsoft.com/office/drawing/2014/main" id="{62E24597-4965-444E-80B5-829908D0D45F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8;p26">
              <a:extLst>
                <a:ext uri="{FF2B5EF4-FFF2-40B4-BE49-F238E27FC236}">
                  <a16:creationId xmlns:a16="http://schemas.microsoft.com/office/drawing/2014/main" id="{D8520408-449A-462F-B78C-7C435514D32B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329;p26">
              <a:extLst>
                <a:ext uri="{FF2B5EF4-FFF2-40B4-BE49-F238E27FC236}">
                  <a16:creationId xmlns:a16="http://schemas.microsoft.com/office/drawing/2014/main" id="{22B15D75-1983-413E-822F-974E4301319A}"/>
                </a:ext>
              </a:extLst>
            </p:cNvPr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105" name="Google Shape;330;p26">
                <a:extLst>
                  <a:ext uri="{FF2B5EF4-FFF2-40B4-BE49-F238E27FC236}">
                    <a16:creationId xmlns:a16="http://schemas.microsoft.com/office/drawing/2014/main" id="{26AD9F62-D35A-407E-89A4-78225E1CBE10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31;p26">
                <a:extLst>
                  <a:ext uri="{FF2B5EF4-FFF2-40B4-BE49-F238E27FC236}">
                    <a16:creationId xmlns:a16="http://schemas.microsoft.com/office/drawing/2014/main" id="{03CFE56B-1294-4D20-857F-66443B6900BC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300;p26">
            <a:extLst>
              <a:ext uri="{FF2B5EF4-FFF2-40B4-BE49-F238E27FC236}">
                <a16:creationId xmlns:a16="http://schemas.microsoft.com/office/drawing/2014/main" id="{BA7DCFD0-CB5A-4963-ADEE-9EE3288204C3}"/>
              </a:ext>
            </a:extLst>
          </p:cNvPr>
          <p:cNvGrpSpPr/>
          <p:nvPr/>
        </p:nvGrpSpPr>
        <p:grpSpPr>
          <a:xfrm>
            <a:off x="4693908" y="0"/>
            <a:ext cx="1690777" cy="2500149"/>
            <a:chOff x="319500" y="0"/>
            <a:chExt cx="2555700" cy="2301750"/>
          </a:xfrm>
        </p:grpSpPr>
        <p:sp>
          <p:nvSpPr>
            <p:cNvPr id="111" name="Google Shape;301;p26">
              <a:extLst>
                <a:ext uri="{FF2B5EF4-FFF2-40B4-BE49-F238E27FC236}">
                  <a16:creationId xmlns:a16="http://schemas.microsoft.com/office/drawing/2014/main" id="{331F2892-2CB8-4355-8187-E29D91B26092}"/>
                </a:ext>
              </a:extLst>
            </p:cNvPr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02;p26">
              <a:extLst>
                <a:ext uri="{FF2B5EF4-FFF2-40B4-BE49-F238E27FC236}">
                  <a16:creationId xmlns:a16="http://schemas.microsoft.com/office/drawing/2014/main" id="{567901A0-0E69-4567-9953-374A50A6B146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03;p26">
              <a:extLst>
                <a:ext uri="{FF2B5EF4-FFF2-40B4-BE49-F238E27FC236}">
                  <a16:creationId xmlns:a16="http://schemas.microsoft.com/office/drawing/2014/main" id="{ADE36283-499A-41E9-AB55-CE0552A75988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304;p26">
              <a:extLst>
                <a:ext uri="{FF2B5EF4-FFF2-40B4-BE49-F238E27FC236}">
                  <a16:creationId xmlns:a16="http://schemas.microsoft.com/office/drawing/2014/main" id="{AF0CAA06-DC3B-4E23-A0D7-3AB195D56020}"/>
                </a:ext>
              </a:extLst>
            </p:cNvPr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115" name="Google Shape;305;p26">
                <a:extLst>
                  <a:ext uri="{FF2B5EF4-FFF2-40B4-BE49-F238E27FC236}">
                    <a16:creationId xmlns:a16="http://schemas.microsoft.com/office/drawing/2014/main" id="{898D1A3D-69B6-4691-8E98-C31147EE1B80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06;p26">
                <a:extLst>
                  <a:ext uri="{FF2B5EF4-FFF2-40B4-BE49-F238E27FC236}">
                    <a16:creationId xmlns:a16="http://schemas.microsoft.com/office/drawing/2014/main" id="{F202B7A0-312F-4A3B-97C6-722324BBA505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" name="Google Shape;325;p26">
            <a:extLst>
              <a:ext uri="{FF2B5EF4-FFF2-40B4-BE49-F238E27FC236}">
                <a16:creationId xmlns:a16="http://schemas.microsoft.com/office/drawing/2014/main" id="{83CC5B91-6B82-4CA4-9FCC-0526BC290899}"/>
              </a:ext>
            </a:extLst>
          </p:cNvPr>
          <p:cNvGrpSpPr/>
          <p:nvPr/>
        </p:nvGrpSpPr>
        <p:grpSpPr>
          <a:xfrm>
            <a:off x="4693908" y="2229088"/>
            <a:ext cx="1690777" cy="2594996"/>
            <a:chOff x="319500" y="0"/>
            <a:chExt cx="2555700" cy="2301750"/>
          </a:xfrm>
        </p:grpSpPr>
        <p:sp>
          <p:nvSpPr>
            <p:cNvPr id="119" name="Google Shape;326;p26">
              <a:extLst>
                <a:ext uri="{FF2B5EF4-FFF2-40B4-BE49-F238E27FC236}">
                  <a16:creationId xmlns:a16="http://schemas.microsoft.com/office/drawing/2014/main" id="{EB1531C9-E6FF-4A52-BDB4-58ADB895764D}"/>
                </a:ext>
              </a:extLst>
            </p:cNvPr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7;p26">
              <a:extLst>
                <a:ext uri="{FF2B5EF4-FFF2-40B4-BE49-F238E27FC236}">
                  <a16:creationId xmlns:a16="http://schemas.microsoft.com/office/drawing/2014/main" id="{51E8EE71-36FD-4EF1-8205-96BAB3FFDBCB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8;p26">
              <a:extLst>
                <a:ext uri="{FF2B5EF4-FFF2-40B4-BE49-F238E27FC236}">
                  <a16:creationId xmlns:a16="http://schemas.microsoft.com/office/drawing/2014/main" id="{D502E725-9CB1-49CC-91C7-47D68077D18B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329;p26">
              <a:extLst>
                <a:ext uri="{FF2B5EF4-FFF2-40B4-BE49-F238E27FC236}">
                  <a16:creationId xmlns:a16="http://schemas.microsoft.com/office/drawing/2014/main" id="{D2947A4B-060B-421C-9BDF-2863C2FDCBF0}"/>
                </a:ext>
              </a:extLst>
            </p:cNvPr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123" name="Google Shape;330;p26">
                <a:extLst>
                  <a:ext uri="{FF2B5EF4-FFF2-40B4-BE49-F238E27FC236}">
                    <a16:creationId xmlns:a16="http://schemas.microsoft.com/office/drawing/2014/main" id="{A412041D-F824-4F5D-AF6D-B05625146BDC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31;p26">
                <a:extLst>
                  <a:ext uri="{FF2B5EF4-FFF2-40B4-BE49-F238E27FC236}">
                    <a16:creationId xmlns:a16="http://schemas.microsoft.com/office/drawing/2014/main" id="{151A6205-FD79-404C-8C95-569AFC519E90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" name="Google Shape;300;p26">
            <a:extLst>
              <a:ext uri="{FF2B5EF4-FFF2-40B4-BE49-F238E27FC236}">
                <a16:creationId xmlns:a16="http://schemas.microsoft.com/office/drawing/2014/main" id="{09D6A79E-849D-4128-A1F3-715EE33AA706}"/>
              </a:ext>
            </a:extLst>
          </p:cNvPr>
          <p:cNvGrpSpPr/>
          <p:nvPr/>
        </p:nvGrpSpPr>
        <p:grpSpPr>
          <a:xfrm>
            <a:off x="6714391" y="0"/>
            <a:ext cx="1690777" cy="2500149"/>
            <a:chOff x="319500" y="0"/>
            <a:chExt cx="2555700" cy="2301750"/>
          </a:xfrm>
        </p:grpSpPr>
        <p:sp>
          <p:nvSpPr>
            <p:cNvPr id="129" name="Google Shape;301;p26">
              <a:extLst>
                <a:ext uri="{FF2B5EF4-FFF2-40B4-BE49-F238E27FC236}">
                  <a16:creationId xmlns:a16="http://schemas.microsoft.com/office/drawing/2014/main" id="{CB9BFBBD-7FC5-433D-B1E1-2CB5C32EFC6F}"/>
                </a:ext>
              </a:extLst>
            </p:cNvPr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02;p26">
              <a:extLst>
                <a:ext uri="{FF2B5EF4-FFF2-40B4-BE49-F238E27FC236}">
                  <a16:creationId xmlns:a16="http://schemas.microsoft.com/office/drawing/2014/main" id="{1E1483DA-8AB3-47DF-85DF-F7CB32A5727A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03;p26">
              <a:extLst>
                <a:ext uri="{FF2B5EF4-FFF2-40B4-BE49-F238E27FC236}">
                  <a16:creationId xmlns:a16="http://schemas.microsoft.com/office/drawing/2014/main" id="{FBA9EEF2-6CF3-421B-9314-A67EB4D4D293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304;p26">
              <a:extLst>
                <a:ext uri="{FF2B5EF4-FFF2-40B4-BE49-F238E27FC236}">
                  <a16:creationId xmlns:a16="http://schemas.microsoft.com/office/drawing/2014/main" id="{9B1DA159-51C2-40BC-8A6B-BC29FA898EAB}"/>
                </a:ext>
              </a:extLst>
            </p:cNvPr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133" name="Google Shape;305;p26">
                <a:extLst>
                  <a:ext uri="{FF2B5EF4-FFF2-40B4-BE49-F238E27FC236}">
                    <a16:creationId xmlns:a16="http://schemas.microsoft.com/office/drawing/2014/main" id="{79D13C75-64AD-46BA-AEF5-079DE4C2D257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06;p26">
                <a:extLst>
                  <a:ext uri="{FF2B5EF4-FFF2-40B4-BE49-F238E27FC236}">
                    <a16:creationId xmlns:a16="http://schemas.microsoft.com/office/drawing/2014/main" id="{1C1DA341-81FD-436C-8B0E-125A8D95226B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" name="Google Shape;325;p26">
            <a:extLst>
              <a:ext uri="{FF2B5EF4-FFF2-40B4-BE49-F238E27FC236}">
                <a16:creationId xmlns:a16="http://schemas.microsoft.com/office/drawing/2014/main" id="{42EE7467-8D94-4030-A8BE-4283DFBEF9A0}"/>
              </a:ext>
            </a:extLst>
          </p:cNvPr>
          <p:cNvGrpSpPr/>
          <p:nvPr/>
        </p:nvGrpSpPr>
        <p:grpSpPr>
          <a:xfrm>
            <a:off x="6714391" y="2229088"/>
            <a:ext cx="1690777" cy="2594996"/>
            <a:chOff x="319500" y="0"/>
            <a:chExt cx="2555700" cy="2301750"/>
          </a:xfrm>
        </p:grpSpPr>
        <p:sp>
          <p:nvSpPr>
            <p:cNvPr id="137" name="Google Shape;326;p26">
              <a:extLst>
                <a:ext uri="{FF2B5EF4-FFF2-40B4-BE49-F238E27FC236}">
                  <a16:creationId xmlns:a16="http://schemas.microsoft.com/office/drawing/2014/main" id="{07B6F903-C032-4A19-A29C-16B6C2E64EAF}"/>
                </a:ext>
              </a:extLst>
            </p:cNvPr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7;p26">
              <a:extLst>
                <a:ext uri="{FF2B5EF4-FFF2-40B4-BE49-F238E27FC236}">
                  <a16:creationId xmlns:a16="http://schemas.microsoft.com/office/drawing/2014/main" id="{1630D079-ABE7-49C9-9078-281D4F1B4710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8;p26">
              <a:extLst>
                <a:ext uri="{FF2B5EF4-FFF2-40B4-BE49-F238E27FC236}">
                  <a16:creationId xmlns:a16="http://schemas.microsoft.com/office/drawing/2014/main" id="{DC1A5708-6885-49E9-9A3C-7B7533800AE1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329;p26">
              <a:extLst>
                <a:ext uri="{FF2B5EF4-FFF2-40B4-BE49-F238E27FC236}">
                  <a16:creationId xmlns:a16="http://schemas.microsoft.com/office/drawing/2014/main" id="{312E9C78-4D9D-478D-AE21-13ACB10710EE}"/>
                </a:ext>
              </a:extLst>
            </p:cNvPr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141" name="Google Shape;330;p26">
                <a:extLst>
                  <a:ext uri="{FF2B5EF4-FFF2-40B4-BE49-F238E27FC236}">
                    <a16:creationId xmlns:a16="http://schemas.microsoft.com/office/drawing/2014/main" id="{D8350AE3-A1FB-44F1-A2B6-2730D76DB795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31;p26">
                <a:extLst>
                  <a:ext uri="{FF2B5EF4-FFF2-40B4-BE49-F238E27FC236}">
                    <a16:creationId xmlns:a16="http://schemas.microsoft.com/office/drawing/2014/main" id="{AEAB2E37-B9CE-470C-BEF7-0D74CD196A9F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350;p26">
            <a:extLst>
              <a:ext uri="{FF2B5EF4-FFF2-40B4-BE49-F238E27FC236}">
                <a16:creationId xmlns:a16="http://schemas.microsoft.com/office/drawing/2014/main" id="{87E99458-8358-485A-841B-1AA4983A7D94}"/>
              </a:ext>
            </a:extLst>
          </p:cNvPr>
          <p:cNvSpPr txBox="1">
            <a:spLocks/>
          </p:cNvSpPr>
          <p:nvPr/>
        </p:nvSpPr>
        <p:spPr>
          <a:xfrm>
            <a:off x="939841" y="3447079"/>
            <a:ext cx="921317" cy="63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Fjalla One"/>
              <a:buNone/>
              <a:defRPr sz="24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Fjalla One"/>
              <a:buNone/>
              <a:defRPr sz="2400" b="0" i="0" u="none" strike="noStrike" cap="none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Fjalla One"/>
              <a:buNone/>
              <a:defRPr sz="2400" b="0" i="0" u="none" strike="noStrike" cap="none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Fjalla One"/>
              <a:buNone/>
              <a:defRPr sz="2400" b="0" i="0" u="none" strike="noStrike" cap="none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Fjalla One"/>
              <a:buNone/>
              <a:defRPr sz="2400" b="0" i="0" u="none" strike="noStrike" cap="none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Fjalla One"/>
              <a:buNone/>
              <a:defRPr sz="2400" b="0" i="0" u="none" strike="noStrike" cap="none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Fjalla One"/>
              <a:buNone/>
              <a:defRPr sz="2400" b="0" i="0" u="none" strike="noStrike" cap="none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Fjalla One"/>
              <a:buNone/>
              <a:defRPr sz="2400" b="0" i="0" u="none" strike="noStrike" cap="none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Fjalla One"/>
              <a:buNone/>
              <a:defRPr sz="2400" b="0" i="0" u="none" strike="noStrike" cap="none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2000" dirty="0"/>
              <a:t>DATA MINING </a:t>
            </a:r>
            <a:endParaRPr lang="pt-PT" sz="2000" dirty="0"/>
          </a:p>
        </p:txBody>
      </p:sp>
      <p:sp>
        <p:nvSpPr>
          <p:cNvPr id="153" name="Google Shape;314;p26">
            <a:extLst>
              <a:ext uri="{FF2B5EF4-FFF2-40B4-BE49-F238E27FC236}">
                <a16:creationId xmlns:a16="http://schemas.microsoft.com/office/drawing/2014/main" id="{B4935B38-C603-47FE-A4A9-8C95033F60D9}"/>
              </a:ext>
            </a:extLst>
          </p:cNvPr>
          <p:cNvSpPr txBox="1">
            <a:spLocks/>
          </p:cNvSpPr>
          <p:nvPr/>
        </p:nvSpPr>
        <p:spPr>
          <a:xfrm>
            <a:off x="3013245" y="3143249"/>
            <a:ext cx="1205050" cy="135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en-US" sz="1600" dirty="0"/>
              <a:t>Clustering the carts to identify shopping patterns.</a:t>
            </a:r>
          </a:p>
        </p:txBody>
      </p:sp>
      <p:sp>
        <p:nvSpPr>
          <p:cNvPr id="154" name="Google Shape;314;p26">
            <a:extLst>
              <a:ext uri="{FF2B5EF4-FFF2-40B4-BE49-F238E27FC236}">
                <a16:creationId xmlns:a16="http://schemas.microsoft.com/office/drawing/2014/main" id="{B4D1BBE4-CAAB-4680-BBAA-E5452CD38155}"/>
              </a:ext>
            </a:extLst>
          </p:cNvPr>
          <p:cNvSpPr txBox="1">
            <a:spLocks/>
          </p:cNvSpPr>
          <p:nvPr/>
        </p:nvSpPr>
        <p:spPr>
          <a:xfrm>
            <a:off x="4899039" y="526446"/>
            <a:ext cx="1280366" cy="135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en-US" sz="1600" dirty="0"/>
              <a:t>Identify correlation/patterns of shopping between the products </a:t>
            </a:r>
          </a:p>
        </p:txBody>
      </p:sp>
      <p:sp>
        <p:nvSpPr>
          <p:cNvPr id="155" name="Google Shape;314;p26">
            <a:extLst>
              <a:ext uri="{FF2B5EF4-FFF2-40B4-BE49-F238E27FC236}">
                <a16:creationId xmlns:a16="http://schemas.microsoft.com/office/drawing/2014/main" id="{6017B9B2-CD17-4825-8DDB-CD0B015F7548}"/>
              </a:ext>
            </a:extLst>
          </p:cNvPr>
          <p:cNvSpPr txBox="1">
            <a:spLocks/>
          </p:cNvSpPr>
          <p:nvPr/>
        </p:nvSpPr>
        <p:spPr>
          <a:xfrm>
            <a:off x="4913454" y="3091149"/>
            <a:ext cx="1280366" cy="135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en-US" sz="1600" dirty="0"/>
              <a:t>Develop a market basket analysis</a:t>
            </a:r>
          </a:p>
        </p:txBody>
      </p:sp>
      <p:sp>
        <p:nvSpPr>
          <p:cNvPr id="156" name="Google Shape;314;p26">
            <a:extLst>
              <a:ext uri="{FF2B5EF4-FFF2-40B4-BE49-F238E27FC236}">
                <a16:creationId xmlns:a16="http://schemas.microsoft.com/office/drawing/2014/main" id="{FE1C976A-1E17-40D5-8F3B-240423564AC3}"/>
              </a:ext>
            </a:extLst>
          </p:cNvPr>
          <p:cNvSpPr txBox="1">
            <a:spLocks/>
          </p:cNvSpPr>
          <p:nvPr/>
        </p:nvSpPr>
        <p:spPr>
          <a:xfrm>
            <a:off x="6806773" y="722451"/>
            <a:ext cx="1567375" cy="160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en-US" sz="1600" dirty="0"/>
              <a:t>Identify substitutes/</a:t>
            </a:r>
          </a:p>
          <a:p>
            <a:pPr marL="0" indent="0"/>
            <a:r>
              <a:rPr lang="en-US" sz="1600" dirty="0"/>
              <a:t>complementary products </a:t>
            </a:r>
          </a:p>
        </p:txBody>
      </p:sp>
      <p:sp>
        <p:nvSpPr>
          <p:cNvPr id="157" name="Google Shape;314;p26">
            <a:extLst>
              <a:ext uri="{FF2B5EF4-FFF2-40B4-BE49-F238E27FC236}">
                <a16:creationId xmlns:a16="http://schemas.microsoft.com/office/drawing/2014/main" id="{443351CF-FFE7-4057-B7BB-C2E7E4B05D25}"/>
              </a:ext>
            </a:extLst>
          </p:cNvPr>
          <p:cNvSpPr txBox="1">
            <a:spLocks/>
          </p:cNvSpPr>
          <p:nvPr/>
        </p:nvSpPr>
        <p:spPr>
          <a:xfrm>
            <a:off x="6881864" y="3030591"/>
            <a:ext cx="1298577" cy="146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en-US" sz="1600" dirty="0"/>
              <a:t>Measure association rules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28"/>
          <p:cNvGrpSpPr/>
          <p:nvPr/>
        </p:nvGrpSpPr>
        <p:grpSpPr>
          <a:xfrm>
            <a:off x="319500" y="887276"/>
            <a:ext cx="516900" cy="954824"/>
            <a:chOff x="319500" y="887276"/>
            <a:chExt cx="516900" cy="954824"/>
          </a:xfrm>
        </p:grpSpPr>
        <p:sp>
          <p:nvSpPr>
            <p:cNvPr id="448" name="Google Shape;448;p28"/>
            <p:cNvSpPr/>
            <p:nvPr/>
          </p:nvSpPr>
          <p:spPr>
            <a:xfrm>
              <a:off x="319500" y="1503100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8"/>
            <p:cNvGrpSpPr/>
            <p:nvPr/>
          </p:nvGrpSpPr>
          <p:grpSpPr>
            <a:xfrm>
              <a:off x="552925" y="887276"/>
              <a:ext cx="46887" cy="807911"/>
              <a:chOff x="552925" y="-165987"/>
              <a:chExt cx="46887" cy="807911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573549" y="-165987"/>
                <a:ext cx="6450" cy="78450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8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453" name="Google Shape;453;p28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28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BUSINESS UNDERSTANDING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463" name="Google Shape;463;p28"/>
          <p:cNvSpPr txBox="1">
            <a:spLocks noGrp="1"/>
          </p:cNvSpPr>
          <p:nvPr>
            <p:ph type="title" idx="5"/>
          </p:nvPr>
        </p:nvSpPr>
        <p:spPr>
          <a:xfrm>
            <a:off x="1007925" y="1452575"/>
            <a:ext cx="2203200" cy="5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Orders/Period</a:t>
            </a:r>
            <a:endParaRPr dirty="0"/>
          </a:p>
        </p:txBody>
      </p:sp>
      <p:sp>
        <p:nvSpPr>
          <p:cNvPr id="464" name="Google Shape;464;p28"/>
          <p:cNvSpPr txBox="1">
            <a:spLocks noGrp="1"/>
          </p:cNvSpPr>
          <p:nvPr>
            <p:ph type="subTitle" idx="6"/>
          </p:nvPr>
        </p:nvSpPr>
        <p:spPr>
          <a:xfrm>
            <a:off x="1007925" y="1918505"/>
            <a:ext cx="32328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Blue are the best days and red the worse. </a:t>
            </a:r>
            <a:endParaRPr dirty="0"/>
          </a:p>
        </p:txBody>
      </p:sp>
      <p:sp>
        <p:nvSpPr>
          <p:cNvPr id="540" name="Google Shape;540;p28"/>
          <p:cNvSpPr/>
          <p:nvPr/>
        </p:nvSpPr>
        <p:spPr>
          <a:xfrm flipH="1">
            <a:off x="5139725" y="4608833"/>
            <a:ext cx="3108074" cy="326746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Imagem 105">
            <a:extLst>
              <a:ext uri="{FF2B5EF4-FFF2-40B4-BE49-F238E27FC236}">
                <a16:creationId xmlns:a16="http://schemas.microsoft.com/office/drawing/2014/main" id="{42BEF499-B7A1-4AF1-B4B0-02A7F99CD41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t="5374" r="1268" b="3666"/>
          <a:stretch/>
        </p:blipFill>
        <p:spPr bwMode="auto">
          <a:xfrm>
            <a:off x="4570075" y="1456969"/>
            <a:ext cx="4247374" cy="30915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4289A96-24CB-43DF-B446-02B30DBB3DCE}"/>
              </a:ext>
            </a:extLst>
          </p:cNvPr>
          <p:cNvSpPr/>
          <p:nvPr/>
        </p:nvSpPr>
        <p:spPr>
          <a:xfrm>
            <a:off x="4796287" y="1503100"/>
            <a:ext cx="1104181" cy="3045389"/>
          </a:xfrm>
          <a:prstGeom prst="rect">
            <a:avLst/>
          </a:prstGeom>
          <a:noFill/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51AA7BB-165B-4EF4-827D-EC9C0683C8F1}"/>
              </a:ext>
            </a:extLst>
          </p:cNvPr>
          <p:cNvSpPr/>
          <p:nvPr/>
        </p:nvSpPr>
        <p:spPr>
          <a:xfrm>
            <a:off x="6335188" y="2581367"/>
            <a:ext cx="923652" cy="1970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135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540;p28">
            <a:extLst>
              <a:ext uri="{FF2B5EF4-FFF2-40B4-BE49-F238E27FC236}">
                <a16:creationId xmlns:a16="http://schemas.microsoft.com/office/drawing/2014/main" id="{4AD3D6DA-98D0-4159-84E4-5910CCCF5C3C}"/>
              </a:ext>
            </a:extLst>
          </p:cNvPr>
          <p:cNvSpPr/>
          <p:nvPr/>
        </p:nvSpPr>
        <p:spPr>
          <a:xfrm flipH="1">
            <a:off x="1349157" y="4616976"/>
            <a:ext cx="2262593" cy="326746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8"/>
          <p:cNvGrpSpPr/>
          <p:nvPr/>
        </p:nvGrpSpPr>
        <p:grpSpPr>
          <a:xfrm>
            <a:off x="319500" y="1766702"/>
            <a:ext cx="516900" cy="1182823"/>
            <a:chOff x="319500" y="1766702"/>
            <a:chExt cx="516900" cy="1182823"/>
          </a:xfrm>
        </p:grpSpPr>
        <p:sp>
          <p:nvSpPr>
            <p:cNvPr id="443" name="Google Shape;443;p28"/>
            <p:cNvSpPr/>
            <p:nvPr/>
          </p:nvSpPr>
          <p:spPr>
            <a:xfrm>
              <a:off x="319500" y="2610525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28"/>
            <p:cNvGrpSpPr/>
            <p:nvPr/>
          </p:nvGrpSpPr>
          <p:grpSpPr>
            <a:xfrm>
              <a:off x="552925" y="1766702"/>
              <a:ext cx="46887" cy="1030435"/>
              <a:chOff x="552925" y="-388511"/>
              <a:chExt cx="46887" cy="1030435"/>
            </a:xfrm>
          </p:grpSpPr>
          <p:sp>
            <p:nvSpPr>
              <p:cNvPr id="445" name="Google Shape;445;p28"/>
              <p:cNvSpPr/>
              <p:nvPr/>
            </p:nvSpPr>
            <p:spPr>
              <a:xfrm>
                <a:off x="571701" y="-388511"/>
                <a:ext cx="8300" cy="1007011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28"/>
          <p:cNvGrpSpPr/>
          <p:nvPr/>
        </p:nvGrpSpPr>
        <p:grpSpPr>
          <a:xfrm>
            <a:off x="319500" y="887276"/>
            <a:ext cx="516900" cy="954824"/>
            <a:chOff x="319500" y="887276"/>
            <a:chExt cx="516900" cy="954824"/>
          </a:xfrm>
        </p:grpSpPr>
        <p:sp>
          <p:nvSpPr>
            <p:cNvPr id="448" name="Google Shape;448;p28"/>
            <p:cNvSpPr/>
            <p:nvPr/>
          </p:nvSpPr>
          <p:spPr>
            <a:xfrm>
              <a:off x="319500" y="1503100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8"/>
            <p:cNvGrpSpPr/>
            <p:nvPr/>
          </p:nvGrpSpPr>
          <p:grpSpPr>
            <a:xfrm>
              <a:off x="552925" y="887276"/>
              <a:ext cx="46887" cy="807911"/>
              <a:chOff x="552925" y="-165987"/>
              <a:chExt cx="46887" cy="807911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573549" y="-165987"/>
                <a:ext cx="6450" cy="784502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8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453" name="Google Shape;453;p28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28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BUSINESS UNDERSTANDING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461" name="Google Shape;461;p28"/>
          <p:cNvSpPr txBox="1">
            <a:spLocks noGrp="1"/>
          </p:cNvSpPr>
          <p:nvPr>
            <p:ph type="title" idx="3"/>
          </p:nvPr>
        </p:nvSpPr>
        <p:spPr>
          <a:xfrm>
            <a:off x="1007925" y="2569500"/>
            <a:ext cx="3478200" cy="5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 sales products </a:t>
            </a:r>
            <a:endParaRPr dirty="0"/>
          </a:p>
        </p:txBody>
      </p:sp>
      <p:sp>
        <p:nvSpPr>
          <p:cNvPr id="463" name="Google Shape;463;p28"/>
          <p:cNvSpPr txBox="1">
            <a:spLocks noGrp="1"/>
          </p:cNvSpPr>
          <p:nvPr>
            <p:ph type="title" idx="5"/>
          </p:nvPr>
        </p:nvSpPr>
        <p:spPr>
          <a:xfrm>
            <a:off x="1007925" y="1452575"/>
            <a:ext cx="2203200" cy="5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Orders/Period</a:t>
            </a:r>
            <a:endParaRPr dirty="0"/>
          </a:p>
        </p:txBody>
      </p:sp>
      <p:sp>
        <p:nvSpPr>
          <p:cNvPr id="464" name="Google Shape;464;p28"/>
          <p:cNvSpPr txBox="1">
            <a:spLocks noGrp="1"/>
          </p:cNvSpPr>
          <p:nvPr>
            <p:ph type="subTitle" idx="6"/>
          </p:nvPr>
        </p:nvSpPr>
        <p:spPr>
          <a:xfrm>
            <a:off x="1007925" y="1918505"/>
            <a:ext cx="32328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Despite being red, Mars is actually a cold place full of iron oxide dust</a:t>
            </a:r>
            <a:endParaRPr dirty="0"/>
          </a:p>
        </p:txBody>
      </p:sp>
      <p:sp>
        <p:nvSpPr>
          <p:cNvPr id="540" name="Google Shape;540;p28"/>
          <p:cNvSpPr/>
          <p:nvPr/>
        </p:nvSpPr>
        <p:spPr>
          <a:xfrm flipH="1">
            <a:off x="5113199" y="4745745"/>
            <a:ext cx="3108074" cy="326746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971B7CB-E9F5-4741-BE7B-DAA3276E7E49}"/>
              </a:ext>
            </a:extLst>
          </p:cNvPr>
          <p:cNvSpPr/>
          <p:nvPr/>
        </p:nvSpPr>
        <p:spPr>
          <a:xfrm>
            <a:off x="4903277" y="1695186"/>
            <a:ext cx="3463122" cy="3085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1" name="Imagem 120">
            <a:extLst>
              <a:ext uri="{FF2B5EF4-FFF2-40B4-BE49-F238E27FC236}">
                <a16:creationId xmlns:a16="http://schemas.microsoft.com/office/drawing/2014/main" id="{6E54021B-A8AA-47A9-AA99-FB13454ECFE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24" y="1766702"/>
            <a:ext cx="3163049" cy="265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EC46058-13FF-4146-B807-A1D1D973873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9" t="23863" r="14853" b="10428"/>
          <a:stretch/>
        </p:blipFill>
        <p:spPr bwMode="auto">
          <a:xfrm>
            <a:off x="1260777" y="3140765"/>
            <a:ext cx="2439354" cy="15530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Conexão: Curva 2">
            <a:extLst>
              <a:ext uri="{FF2B5EF4-FFF2-40B4-BE49-F238E27FC236}">
                <a16:creationId xmlns:a16="http://schemas.microsoft.com/office/drawing/2014/main" id="{C0532991-2F13-47AF-B498-6A360A458DBC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 flipV="1">
            <a:off x="3700131" y="3237768"/>
            <a:ext cx="1203146" cy="67953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3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0"/>
          <p:cNvGrpSpPr/>
          <p:nvPr/>
        </p:nvGrpSpPr>
        <p:grpSpPr>
          <a:xfrm>
            <a:off x="314000" y="1"/>
            <a:ext cx="8510400" cy="3645350"/>
            <a:chOff x="314000" y="2020325"/>
            <a:chExt cx="8510400" cy="1625025"/>
          </a:xfrm>
        </p:grpSpPr>
        <p:sp>
          <p:nvSpPr>
            <p:cNvPr id="558" name="Google Shape;558;p30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0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2" name="Google Shape;562;p30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63" name="Google Shape;563;p3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72" name="Google Shape;572;p30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ctrTitle"/>
          </p:nvPr>
        </p:nvSpPr>
        <p:spPr>
          <a:xfrm>
            <a:off x="497533" y="2349093"/>
            <a:ext cx="8143334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  <p:grpSp>
        <p:nvGrpSpPr>
          <p:cNvPr id="12" name="Google Shape;927;p35">
            <a:extLst>
              <a:ext uri="{FF2B5EF4-FFF2-40B4-BE49-F238E27FC236}">
                <a16:creationId xmlns:a16="http://schemas.microsoft.com/office/drawing/2014/main" id="{C7B55172-7F44-434C-9CDC-1C89FAA9A556}"/>
              </a:ext>
            </a:extLst>
          </p:cNvPr>
          <p:cNvGrpSpPr/>
          <p:nvPr/>
        </p:nvGrpSpPr>
        <p:grpSpPr>
          <a:xfrm>
            <a:off x="7166191" y="3227407"/>
            <a:ext cx="1608464" cy="1735756"/>
            <a:chOff x="7294417" y="3064566"/>
            <a:chExt cx="1479864" cy="1599480"/>
          </a:xfrm>
        </p:grpSpPr>
        <p:sp>
          <p:nvSpPr>
            <p:cNvPr id="13" name="Google Shape;928;p35">
              <a:extLst>
                <a:ext uri="{FF2B5EF4-FFF2-40B4-BE49-F238E27FC236}">
                  <a16:creationId xmlns:a16="http://schemas.microsoft.com/office/drawing/2014/main" id="{064F7685-2715-4267-9809-32F674AF117C}"/>
                </a:ext>
              </a:extLst>
            </p:cNvPr>
            <p:cNvSpPr/>
            <p:nvPr/>
          </p:nvSpPr>
          <p:spPr>
            <a:xfrm>
              <a:off x="7780257" y="3687437"/>
              <a:ext cx="652785" cy="330239"/>
            </a:xfrm>
            <a:custGeom>
              <a:avLst/>
              <a:gdLst/>
              <a:ahLst/>
              <a:cxnLst/>
              <a:rect l="l" t="t" r="r" b="b"/>
              <a:pathLst>
                <a:path w="4497" h="2275" extrusionOk="0">
                  <a:moveTo>
                    <a:pt x="3693" y="1"/>
                  </a:moveTo>
                  <a:lnTo>
                    <a:pt x="0" y="1016"/>
                  </a:lnTo>
                  <a:lnTo>
                    <a:pt x="1407" y="2274"/>
                  </a:lnTo>
                  <a:lnTo>
                    <a:pt x="4497" y="448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CF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9;p35">
              <a:extLst>
                <a:ext uri="{FF2B5EF4-FFF2-40B4-BE49-F238E27FC236}">
                  <a16:creationId xmlns:a16="http://schemas.microsoft.com/office/drawing/2014/main" id="{D1245D74-C22E-41E5-821B-E3CC015440FE}"/>
                </a:ext>
              </a:extLst>
            </p:cNvPr>
            <p:cNvSpPr/>
            <p:nvPr/>
          </p:nvSpPr>
          <p:spPr>
            <a:xfrm>
              <a:off x="7294417" y="3064566"/>
              <a:ext cx="856299" cy="1113522"/>
            </a:xfrm>
            <a:custGeom>
              <a:avLst/>
              <a:gdLst/>
              <a:ahLst/>
              <a:cxnLst/>
              <a:rect l="l" t="t" r="r" b="b"/>
              <a:pathLst>
                <a:path w="5899" h="7671" extrusionOk="0">
                  <a:moveTo>
                    <a:pt x="3749" y="3308"/>
                  </a:moveTo>
                  <a:lnTo>
                    <a:pt x="3749" y="3308"/>
                  </a:lnTo>
                  <a:cubicBezTo>
                    <a:pt x="3781" y="3397"/>
                    <a:pt x="3856" y="3471"/>
                    <a:pt x="3950" y="3478"/>
                  </a:cubicBezTo>
                  <a:cubicBezTo>
                    <a:pt x="3784" y="3661"/>
                    <a:pt x="3778" y="3975"/>
                    <a:pt x="3939" y="4165"/>
                  </a:cubicBezTo>
                  <a:cubicBezTo>
                    <a:pt x="4045" y="4147"/>
                    <a:pt x="4151" y="4130"/>
                    <a:pt x="4253" y="4113"/>
                  </a:cubicBezTo>
                  <a:cubicBezTo>
                    <a:pt x="4408" y="5018"/>
                    <a:pt x="4415" y="5952"/>
                    <a:pt x="4285" y="6864"/>
                  </a:cubicBezTo>
                  <a:cubicBezTo>
                    <a:pt x="4003" y="5934"/>
                    <a:pt x="3721" y="5007"/>
                    <a:pt x="3439" y="4080"/>
                  </a:cubicBezTo>
                  <a:cubicBezTo>
                    <a:pt x="3428" y="4041"/>
                    <a:pt x="3408" y="4000"/>
                    <a:pt x="3383" y="3962"/>
                  </a:cubicBezTo>
                  <a:lnTo>
                    <a:pt x="3383" y="3962"/>
                  </a:lnTo>
                  <a:cubicBezTo>
                    <a:pt x="3386" y="3961"/>
                    <a:pt x="3390" y="3959"/>
                    <a:pt x="3393" y="3957"/>
                  </a:cubicBezTo>
                  <a:cubicBezTo>
                    <a:pt x="3451" y="3780"/>
                    <a:pt x="3348" y="3581"/>
                    <a:pt x="3191" y="3491"/>
                  </a:cubicBezTo>
                  <a:lnTo>
                    <a:pt x="3191" y="3491"/>
                  </a:lnTo>
                  <a:cubicBezTo>
                    <a:pt x="3228" y="3495"/>
                    <a:pt x="3265" y="3498"/>
                    <a:pt x="3302" y="3498"/>
                  </a:cubicBezTo>
                  <a:cubicBezTo>
                    <a:pt x="3402" y="3498"/>
                    <a:pt x="3500" y="3480"/>
                    <a:pt x="3591" y="3436"/>
                  </a:cubicBezTo>
                  <a:cubicBezTo>
                    <a:pt x="3651" y="3406"/>
                    <a:pt x="3706" y="3362"/>
                    <a:pt x="3749" y="3308"/>
                  </a:cubicBezTo>
                  <a:close/>
                  <a:moveTo>
                    <a:pt x="1827" y="0"/>
                  </a:moveTo>
                  <a:cubicBezTo>
                    <a:pt x="1564" y="0"/>
                    <a:pt x="1299" y="175"/>
                    <a:pt x="1163" y="409"/>
                  </a:cubicBezTo>
                  <a:cubicBezTo>
                    <a:pt x="990" y="705"/>
                    <a:pt x="976" y="1068"/>
                    <a:pt x="994" y="1410"/>
                  </a:cubicBezTo>
                  <a:cubicBezTo>
                    <a:pt x="946" y="1339"/>
                    <a:pt x="866" y="1307"/>
                    <a:pt x="781" y="1307"/>
                  </a:cubicBezTo>
                  <a:cubicBezTo>
                    <a:pt x="688" y="1307"/>
                    <a:pt x="591" y="1345"/>
                    <a:pt x="529" y="1413"/>
                  </a:cubicBezTo>
                  <a:cubicBezTo>
                    <a:pt x="405" y="1543"/>
                    <a:pt x="384" y="1741"/>
                    <a:pt x="402" y="1921"/>
                  </a:cubicBezTo>
                  <a:cubicBezTo>
                    <a:pt x="422" y="2136"/>
                    <a:pt x="491" y="2346"/>
                    <a:pt x="601" y="2532"/>
                  </a:cubicBezTo>
                  <a:lnTo>
                    <a:pt x="601" y="2532"/>
                  </a:lnTo>
                  <a:cubicBezTo>
                    <a:pt x="546" y="2502"/>
                    <a:pt x="481" y="2486"/>
                    <a:pt x="417" y="2486"/>
                  </a:cubicBezTo>
                  <a:cubicBezTo>
                    <a:pt x="350" y="2486"/>
                    <a:pt x="283" y="2504"/>
                    <a:pt x="229" y="2541"/>
                  </a:cubicBezTo>
                  <a:cubicBezTo>
                    <a:pt x="49" y="2667"/>
                    <a:pt x="0" y="2921"/>
                    <a:pt x="42" y="3137"/>
                  </a:cubicBezTo>
                  <a:cubicBezTo>
                    <a:pt x="113" y="3475"/>
                    <a:pt x="381" y="3763"/>
                    <a:pt x="716" y="3856"/>
                  </a:cubicBezTo>
                  <a:cubicBezTo>
                    <a:pt x="794" y="3877"/>
                    <a:pt x="876" y="3887"/>
                    <a:pt x="957" y="3887"/>
                  </a:cubicBezTo>
                  <a:cubicBezTo>
                    <a:pt x="1157" y="3887"/>
                    <a:pt x="1358" y="3824"/>
                    <a:pt x="1519" y="3707"/>
                  </a:cubicBezTo>
                  <a:lnTo>
                    <a:pt x="1519" y="3707"/>
                  </a:lnTo>
                  <a:cubicBezTo>
                    <a:pt x="1474" y="3988"/>
                    <a:pt x="1618" y="4601"/>
                    <a:pt x="2009" y="4750"/>
                  </a:cubicBezTo>
                  <a:cubicBezTo>
                    <a:pt x="2096" y="4784"/>
                    <a:pt x="2176" y="4798"/>
                    <a:pt x="2249" y="4798"/>
                  </a:cubicBezTo>
                  <a:cubicBezTo>
                    <a:pt x="2619" y="4798"/>
                    <a:pt x="2833" y="4442"/>
                    <a:pt x="3159" y="4442"/>
                  </a:cubicBezTo>
                  <a:cubicBezTo>
                    <a:pt x="3169" y="4442"/>
                    <a:pt x="3179" y="4443"/>
                    <a:pt x="3189" y="4443"/>
                  </a:cubicBezTo>
                  <a:cubicBezTo>
                    <a:pt x="3834" y="4486"/>
                    <a:pt x="3545" y="6209"/>
                    <a:pt x="3609" y="6674"/>
                  </a:cubicBezTo>
                  <a:cubicBezTo>
                    <a:pt x="3654" y="7034"/>
                    <a:pt x="3724" y="7565"/>
                    <a:pt x="4154" y="7657"/>
                  </a:cubicBezTo>
                  <a:cubicBezTo>
                    <a:pt x="4197" y="7666"/>
                    <a:pt x="4238" y="7670"/>
                    <a:pt x="4275" y="7670"/>
                  </a:cubicBezTo>
                  <a:cubicBezTo>
                    <a:pt x="5069" y="7670"/>
                    <a:pt x="4647" y="5753"/>
                    <a:pt x="4619" y="5293"/>
                  </a:cubicBezTo>
                  <a:cubicBezTo>
                    <a:pt x="4602" y="4997"/>
                    <a:pt x="4623" y="4630"/>
                    <a:pt x="4891" y="4503"/>
                  </a:cubicBezTo>
                  <a:cubicBezTo>
                    <a:pt x="4975" y="4461"/>
                    <a:pt x="5071" y="4454"/>
                    <a:pt x="5162" y="4422"/>
                  </a:cubicBezTo>
                  <a:cubicBezTo>
                    <a:pt x="5549" y="4280"/>
                    <a:pt x="5519" y="3604"/>
                    <a:pt x="5127" y="3486"/>
                  </a:cubicBezTo>
                  <a:lnTo>
                    <a:pt x="5127" y="3486"/>
                  </a:lnTo>
                  <a:cubicBezTo>
                    <a:pt x="5167" y="3496"/>
                    <a:pt x="5208" y="3501"/>
                    <a:pt x="5249" y="3501"/>
                  </a:cubicBezTo>
                  <a:cubicBezTo>
                    <a:pt x="5577" y="3501"/>
                    <a:pt x="5899" y="3179"/>
                    <a:pt x="5828" y="2851"/>
                  </a:cubicBezTo>
                  <a:cubicBezTo>
                    <a:pt x="5778" y="2626"/>
                    <a:pt x="5540" y="2490"/>
                    <a:pt x="5316" y="2490"/>
                  </a:cubicBezTo>
                  <a:cubicBezTo>
                    <a:pt x="5168" y="2490"/>
                    <a:pt x="5026" y="2550"/>
                    <a:pt x="4947" y="2682"/>
                  </a:cubicBezTo>
                  <a:cubicBezTo>
                    <a:pt x="4894" y="2766"/>
                    <a:pt x="4873" y="2865"/>
                    <a:pt x="4852" y="2963"/>
                  </a:cubicBezTo>
                  <a:cubicBezTo>
                    <a:pt x="4724" y="2863"/>
                    <a:pt x="4573" y="2758"/>
                    <a:pt x="4415" y="2758"/>
                  </a:cubicBezTo>
                  <a:cubicBezTo>
                    <a:pt x="4395" y="2758"/>
                    <a:pt x="4375" y="2759"/>
                    <a:pt x="4355" y="2763"/>
                  </a:cubicBezTo>
                  <a:cubicBezTo>
                    <a:pt x="4224" y="2783"/>
                    <a:pt x="4127" y="2934"/>
                    <a:pt x="4142" y="3051"/>
                  </a:cubicBezTo>
                  <a:lnTo>
                    <a:pt x="4142" y="3051"/>
                  </a:lnTo>
                  <a:cubicBezTo>
                    <a:pt x="4092" y="3010"/>
                    <a:pt x="4025" y="2988"/>
                    <a:pt x="3960" y="2988"/>
                  </a:cubicBezTo>
                  <a:cubicBezTo>
                    <a:pt x="3921" y="2988"/>
                    <a:pt x="3883" y="2996"/>
                    <a:pt x="3849" y="3012"/>
                  </a:cubicBezTo>
                  <a:lnTo>
                    <a:pt x="3849" y="3012"/>
                  </a:lnTo>
                  <a:cubicBezTo>
                    <a:pt x="3846" y="2980"/>
                    <a:pt x="3839" y="2949"/>
                    <a:pt x="3827" y="2918"/>
                  </a:cubicBezTo>
                  <a:cubicBezTo>
                    <a:pt x="3798" y="2849"/>
                    <a:pt x="3739" y="2799"/>
                    <a:pt x="3670" y="2771"/>
                  </a:cubicBezTo>
                  <a:lnTo>
                    <a:pt x="3670" y="2771"/>
                  </a:lnTo>
                  <a:cubicBezTo>
                    <a:pt x="3856" y="2712"/>
                    <a:pt x="4033" y="2634"/>
                    <a:pt x="4183" y="2509"/>
                  </a:cubicBezTo>
                  <a:cubicBezTo>
                    <a:pt x="4419" y="2312"/>
                    <a:pt x="4556" y="1949"/>
                    <a:pt x="4404" y="1678"/>
                  </a:cubicBezTo>
                  <a:cubicBezTo>
                    <a:pt x="4295" y="1481"/>
                    <a:pt x="4088" y="1401"/>
                    <a:pt x="3861" y="1401"/>
                  </a:cubicBezTo>
                  <a:cubicBezTo>
                    <a:pt x="3857" y="1401"/>
                    <a:pt x="3854" y="1401"/>
                    <a:pt x="3851" y="1401"/>
                  </a:cubicBezTo>
                  <a:lnTo>
                    <a:pt x="3851" y="1401"/>
                  </a:lnTo>
                  <a:cubicBezTo>
                    <a:pt x="4022" y="1211"/>
                    <a:pt x="4112" y="933"/>
                    <a:pt x="4024" y="688"/>
                  </a:cubicBezTo>
                  <a:cubicBezTo>
                    <a:pt x="3896" y="341"/>
                    <a:pt x="3521" y="145"/>
                    <a:pt x="3149" y="145"/>
                  </a:cubicBezTo>
                  <a:cubicBezTo>
                    <a:pt x="3007" y="145"/>
                    <a:pt x="2865" y="173"/>
                    <a:pt x="2738" y="233"/>
                  </a:cubicBezTo>
                  <a:cubicBezTo>
                    <a:pt x="2577" y="307"/>
                    <a:pt x="2437" y="419"/>
                    <a:pt x="2326" y="555"/>
                  </a:cubicBezTo>
                  <a:lnTo>
                    <a:pt x="2326" y="555"/>
                  </a:lnTo>
                  <a:cubicBezTo>
                    <a:pt x="2341" y="352"/>
                    <a:pt x="2230" y="120"/>
                    <a:pt x="2033" y="39"/>
                  </a:cubicBezTo>
                  <a:cubicBezTo>
                    <a:pt x="1966" y="13"/>
                    <a:pt x="1897" y="0"/>
                    <a:pt x="1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0;p35">
              <a:extLst>
                <a:ext uri="{FF2B5EF4-FFF2-40B4-BE49-F238E27FC236}">
                  <a16:creationId xmlns:a16="http://schemas.microsoft.com/office/drawing/2014/main" id="{21B1EF7E-DE46-4707-BF6A-3A3F51591FA7}"/>
                </a:ext>
              </a:extLst>
            </p:cNvPr>
            <p:cNvSpPr/>
            <p:nvPr/>
          </p:nvSpPr>
          <p:spPr>
            <a:xfrm>
              <a:off x="8069119" y="3279399"/>
              <a:ext cx="376690" cy="960669"/>
            </a:xfrm>
            <a:custGeom>
              <a:avLst/>
              <a:gdLst/>
              <a:ahLst/>
              <a:cxnLst/>
              <a:rect l="l" t="t" r="r" b="b"/>
              <a:pathLst>
                <a:path w="2595" h="6618" extrusionOk="0">
                  <a:moveTo>
                    <a:pt x="1643" y="0"/>
                  </a:moveTo>
                  <a:lnTo>
                    <a:pt x="1414" y="1395"/>
                  </a:lnTo>
                  <a:cubicBezTo>
                    <a:pt x="918" y="1505"/>
                    <a:pt x="716" y="1872"/>
                    <a:pt x="661" y="2202"/>
                  </a:cubicBezTo>
                  <a:lnTo>
                    <a:pt x="33" y="6022"/>
                  </a:lnTo>
                  <a:cubicBezTo>
                    <a:pt x="1" y="6209"/>
                    <a:pt x="128" y="6385"/>
                    <a:pt x="315" y="6414"/>
                  </a:cubicBezTo>
                  <a:lnTo>
                    <a:pt x="1520" y="6614"/>
                  </a:lnTo>
                  <a:cubicBezTo>
                    <a:pt x="1538" y="6617"/>
                    <a:pt x="1555" y="6618"/>
                    <a:pt x="1573" y="6618"/>
                  </a:cubicBezTo>
                  <a:cubicBezTo>
                    <a:pt x="1739" y="6618"/>
                    <a:pt x="1885" y="6502"/>
                    <a:pt x="1911" y="6332"/>
                  </a:cubicBezTo>
                  <a:lnTo>
                    <a:pt x="2538" y="2513"/>
                  </a:lnTo>
                  <a:cubicBezTo>
                    <a:pt x="2595" y="2178"/>
                    <a:pt x="2563" y="1706"/>
                    <a:pt x="2084" y="1509"/>
                  </a:cubicBezTo>
                  <a:lnTo>
                    <a:pt x="2313" y="113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1;p35">
              <a:extLst>
                <a:ext uri="{FF2B5EF4-FFF2-40B4-BE49-F238E27FC236}">
                  <a16:creationId xmlns:a16="http://schemas.microsoft.com/office/drawing/2014/main" id="{39CBD4D7-95EC-4D3E-926E-8177626D1331}"/>
                </a:ext>
              </a:extLst>
            </p:cNvPr>
            <p:cNvSpPr/>
            <p:nvPr/>
          </p:nvSpPr>
          <p:spPr>
            <a:xfrm>
              <a:off x="8296289" y="3271270"/>
              <a:ext cx="117434" cy="45000"/>
            </a:xfrm>
            <a:custGeom>
              <a:avLst/>
              <a:gdLst/>
              <a:ahLst/>
              <a:cxnLst/>
              <a:rect l="l" t="t" r="r" b="b"/>
              <a:pathLst>
                <a:path w="809" h="310" extrusionOk="0">
                  <a:moveTo>
                    <a:pt x="39" y="0"/>
                  </a:moveTo>
                  <a:cubicBezTo>
                    <a:pt x="36" y="0"/>
                    <a:pt x="33" y="4"/>
                    <a:pt x="33" y="7"/>
                  </a:cubicBezTo>
                  <a:lnTo>
                    <a:pt x="0" y="183"/>
                  </a:lnTo>
                  <a:lnTo>
                    <a:pt x="779" y="310"/>
                  </a:lnTo>
                  <a:lnTo>
                    <a:pt x="808" y="134"/>
                  </a:lnTo>
                  <a:cubicBezTo>
                    <a:pt x="808" y="130"/>
                    <a:pt x="808" y="127"/>
                    <a:pt x="800" y="12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2;p35">
              <a:extLst>
                <a:ext uri="{FF2B5EF4-FFF2-40B4-BE49-F238E27FC236}">
                  <a16:creationId xmlns:a16="http://schemas.microsoft.com/office/drawing/2014/main" id="{36B579FB-8708-42EB-873F-DE3C0FBF3528}"/>
                </a:ext>
              </a:extLst>
            </p:cNvPr>
            <p:cNvSpPr/>
            <p:nvPr/>
          </p:nvSpPr>
          <p:spPr>
            <a:xfrm flipH="1">
              <a:off x="7619978" y="4446000"/>
              <a:ext cx="1154303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3;p35">
              <a:extLst>
                <a:ext uri="{FF2B5EF4-FFF2-40B4-BE49-F238E27FC236}">
                  <a16:creationId xmlns:a16="http://schemas.microsoft.com/office/drawing/2014/main" id="{50A0AC97-5DE5-4B1B-96AB-A113FDBD483F}"/>
                </a:ext>
              </a:extLst>
            </p:cNvPr>
            <p:cNvSpPr/>
            <p:nvPr/>
          </p:nvSpPr>
          <p:spPr>
            <a:xfrm>
              <a:off x="8298322" y="3290431"/>
              <a:ext cx="18580" cy="10597"/>
            </a:xfrm>
            <a:custGeom>
              <a:avLst/>
              <a:gdLst/>
              <a:ahLst/>
              <a:cxnLst/>
              <a:rect l="l" t="t" r="r" b="b"/>
              <a:pathLst>
                <a:path w="128" h="73" extrusionOk="0">
                  <a:moveTo>
                    <a:pt x="59" y="1"/>
                  </a:moveTo>
                  <a:cubicBezTo>
                    <a:pt x="32" y="1"/>
                    <a:pt x="7" y="21"/>
                    <a:pt x="1" y="51"/>
                  </a:cubicBezTo>
                  <a:lnTo>
                    <a:pt x="1" y="54"/>
                  </a:lnTo>
                  <a:lnTo>
                    <a:pt x="124" y="72"/>
                  </a:lnTo>
                  <a:cubicBezTo>
                    <a:pt x="128" y="37"/>
                    <a:pt x="107" y="5"/>
                    <a:pt x="71" y="2"/>
                  </a:cubicBezTo>
                  <a:cubicBezTo>
                    <a:pt x="67" y="1"/>
                    <a:pt x="63" y="1"/>
                    <a:pt x="5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4;p35">
              <a:extLst>
                <a:ext uri="{FF2B5EF4-FFF2-40B4-BE49-F238E27FC236}">
                  <a16:creationId xmlns:a16="http://schemas.microsoft.com/office/drawing/2014/main" id="{45516164-98B6-4C09-9D93-831B9D2E9DD4}"/>
                </a:ext>
              </a:extLst>
            </p:cNvPr>
            <p:cNvSpPr/>
            <p:nvPr/>
          </p:nvSpPr>
          <p:spPr>
            <a:xfrm>
              <a:off x="8316756" y="3293189"/>
              <a:ext cx="18580" cy="10887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64" y="0"/>
                  </a:moveTo>
                  <a:cubicBezTo>
                    <a:pt x="35" y="0"/>
                    <a:pt x="7" y="21"/>
                    <a:pt x="1" y="53"/>
                  </a:cubicBezTo>
                  <a:lnTo>
                    <a:pt x="121" y="74"/>
                  </a:lnTo>
                  <a:lnTo>
                    <a:pt x="121" y="71"/>
                  </a:lnTo>
                  <a:cubicBezTo>
                    <a:pt x="128" y="40"/>
                    <a:pt x="106" y="7"/>
                    <a:pt x="71" y="1"/>
                  </a:cubicBezTo>
                  <a:cubicBezTo>
                    <a:pt x="69" y="0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5;p35">
              <a:extLst>
                <a:ext uri="{FF2B5EF4-FFF2-40B4-BE49-F238E27FC236}">
                  <a16:creationId xmlns:a16="http://schemas.microsoft.com/office/drawing/2014/main" id="{D098DE3D-1A2D-4BA9-9AD0-096C475E5C0A}"/>
                </a:ext>
              </a:extLst>
            </p:cNvPr>
            <p:cNvSpPr/>
            <p:nvPr/>
          </p:nvSpPr>
          <p:spPr>
            <a:xfrm>
              <a:off x="8335191" y="3296238"/>
              <a:ext cx="18580" cy="10887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63" y="0"/>
                  </a:moveTo>
                  <a:cubicBezTo>
                    <a:pt x="32" y="0"/>
                    <a:pt x="4" y="21"/>
                    <a:pt x="1" y="53"/>
                  </a:cubicBezTo>
                  <a:lnTo>
                    <a:pt x="121" y="74"/>
                  </a:lnTo>
                  <a:lnTo>
                    <a:pt x="121" y="71"/>
                  </a:lnTo>
                  <a:cubicBezTo>
                    <a:pt x="127" y="40"/>
                    <a:pt x="103" y="8"/>
                    <a:pt x="71" y="1"/>
                  </a:cubicBezTo>
                  <a:cubicBezTo>
                    <a:pt x="68" y="1"/>
                    <a:pt x="66" y="0"/>
                    <a:pt x="6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6;p35">
              <a:extLst>
                <a:ext uri="{FF2B5EF4-FFF2-40B4-BE49-F238E27FC236}">
                  <a16:creationId xmlns:a16="http://schemas.microsoft.com/office/drawing/2014/main" id="{59C18FD5-2348-41CC-9601-EC3B6AFE595A}"/>
                </a:ext>
              </a:extLst>
            </p:cNvPr>
            <p:cNvSpPr/>
            <p:nvPr/>
          </p:nvSpPr>
          <p:spPr>
            <a:xfrm>
              <a:off x="8353191" y="3299286"/>
              <a:ext cx="18435" cy="10887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64" y="1"/>
                  </a:moveTo>
                  <a:cubicBezTo>
                    <a:pt x="35" y="1"/>
                    <a:pt x="6" y="21"/>
                    <a:pt x="0" y="53"/>
                  </a:cubicBezTo>
                  <a:lnTo>
                    <a:pt x="123" y="74"/>
                  </a:lnTo>
                  <a:lnTo>
                    <a:pt x="123" y="71"/>
                  </a:lnTo>
                  <a:cubicBezTo>
                    <a:pt x="127" y="40"/>
                    <a:pt x="106" y="8"/>
                    <a:pt x="70" y="1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7;p35">
              <a:extLst>
                <a:ext uri="{FF2B5EF4-FFF2-40B4-BE49-F238E27FC236}">
                  <a16:creationId xmlns:a16="http://schemas.microsoft.com/office/drawing/2014/main" id="{3FFC88FF-74D8-4C8B-8660-AF19118D4396}"/>
                </a:ext>
              </a:extLst>
            </p:cNvPr>
            <p:cNvSpPr/>
            <p:nvPr/>
          </p:nvSpPr>
          <p:spPr>
            <a:xfrm>
              <a:off x="8371481" y="3302189"/>
              <a:ext cx="18580" cy="11032"/>
            </a:xfrm>
            <a:custGeom>
              <a:avLst/>
              <a:gdLst/>
              <a:ahLst/>
              <a:cxnLst/>
              <a:rect l="l" t="t" r="r" b="b"/>
              <a:pathLst>
                <a:path w="128" h="76" extrusionOk="0">
                  <a:moveTo>
                    <a:pt x="60" y="1"/>
                  </a:moveTo>
                  <a:cubicBezTo>
                    <a:pt x="32" y="1"/>
                    <a:pt x="7" y="24"/>
                    <a:pt x="1" y="51"/>
                  </a:cubicBezTo>
                  <a:lnTo>
                    <a:pt x="1" y="54"/>
                  </a:lnTo>
                  <a:lnTo>
                    <a:pt x="121" y="76"/>
                  </a:lnTo>
                  <a:lnTo>
                    <a:pt x="124" y="72"/>
                  </a:lnTo>
                  <a:cubicBezTo>
                    <a:pt x="128" y="41"/>
                    <a:pt x="107" y="9"/>
                    <a:pt x="71" y="2"/>
                  </a:cubicBezTo>
                  <a:cubicBezTo>
                    <a:pt x="67" y="1"/>
                    <a:pt x="63" y="1"/>
                    <a:pt x="6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8;p35">
              <a:extLst>
                <a:ext uri="{FF2B5EF4-FFF2-40B4-BE49-F238E27FC236}">
                  <a16:creationId xmlns:a16="http://schemas.microsoft.com/office/drawing/2014/main" id="{655BF79A-EC23-45FD-9DA1-610ED79A50FB}"/>
                </a:ext>
              </a:extLst>
            </p:cNvPr>
            <p:cNvSpPr/>
            <p:nvPr/>
          </p:nvSpPr>
          <p:spPr>
            <a:xfrm>
              <a:off x="8389916" y="3305237"/>
              <a:ext cx="18580" cy="11032"/>
            </a:xfrm>
            <a:custGeom>
              <a:avLst/>
              <a:gdLst/>
              <a:ahLst/>
              <a:cxnLst/>
              <a:rect l="l" t="t" r="r" b="b"/>
              <a:pathLst>
                <a:path w="128" h="76" extrusionOk="0">
                  <a:moveTo>
                    <a:pt x="58" y="1"/>
                  </a:moveTo>
                  <a:cubicBezTo>
                    <a:pt x="29" y="1"/>
                    <a:pt x="4" y="24"/>
                    <a:pt x="1" y="51"/>
                  </a:cubicBezTo>
                  <a:lnTo>
                    <a:pt x="1" y="55"/>
                  </a:lnTo>
                  <a:lnTo>
                    <a:pt x="121" y="76"/>
                  </a:lnTo>
                  <a:lnTo>
                    <a:pt x="121" y="72"/>
                  </a:lnTo>
                  <a:cubicBezTo>
                    <a:pt x="128" y="37"/>
                    <a:pt x="103" y="6"/>
                    <a:pt x="71" y="2"/>
                  </a:cubicBezTo>
                  <a:cubicBezTo>
                    <a:pt x="67" y="1"/>
                    <a:pt x="63" y="1"/>
                    <a:pt x="58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9;p35">
              <a:extLst>
                <a:ext uri="{FF2B5EF4-FFF2-40B4-BE49-F238E27FC236}">
                  <a16:creationId xmlns:a16="http://schemas.microsoft.com/office/drawing/2014/main" id="{0AD2412B-F3C2-4B5F-A677-E59DAA7EF2CF}"/>
                </a:ext>
              </a:extLst>
            </p:cNvPr>
            <p:cNvSpPr/>
            <p:nvPr/>
          </p:nvSpPr>
          <p:spPr>
            <a:xfrm>
              <a:off x="8288161" y="3342833"/>
              <a:ext cx="107999" cy="60387"/>
            </a:xfrm>
            <a:custGeom>
              <a:avLst/>
              <a:gdLst/>
              <a:ahLst/>
              <a:cxnLst/>
              <a:rect l="l" t="t" r="r" b="b"/>
              <a:pathLst>
                <a:path w="744" h="416" extrusionOk="0">
                  <a:moveTo>
                    <a:pt x="371" y="1"/>
                  </a:moveTo>
                  <a:cubicBezTo>
                    <a:pt x="300" y="1"/>
                    <a:pt x="237" y="37"/>
                    <a:pt x="198" y="95"/>
                  </a:cubicBezTo>
                  <a:lnTo>
                    <a:pt x="29" y="67"/>
                  </a:lnTo>
                  <a:lnTo>
                    <a:pt x="1" y="233"/>
                  </a:lnTo>
                  <a:lnTo>
                    <a:pt x="170" y="261"/>
                  </a:lnTo>
                  <a:cubicBezTo>
                    <a:pt x="191" y="339"/>
                    <a:pt x="254" y="402"/>
                    <a:pt x="339" y="412"/>
                  </a:cubicBezTo>
                  <a:cubicBezTo>
                    <a:pt x="351" y="414"/>
                    <a:pt x="364" y="415"/>
                    <a:pt x="376" y="415"/>
                  </a:cubicBezTo>
                  <a:cubicBezTo>
                    <a:pt x="446" y="415"/>
                    <a:pt x="507" y="381"/>
                    <a:pt x="547" y="324"/>
                  </a:cubicBezTo>
                  <a:lnTo>
                    <a:pt x="716" y="353"/>
                  </a:lnTo>
                  <a:lnTo>
                    <a:pt x="744" y="184"/>
                  </a:lnTo>
                  <a:lnTo>
                    <a:pt x="575" y="155"/>
                  </a:lnTo>
                  <a:cubicBezTo>
                    <a:pt x="554" y="78"/>
                    <a:pt x="490" y="18"/>
                    <a:pt x="406" y="4"/>
                  </a:cubicBezTo>
                  <a:cubicBezTo>
                    <a:pt x="394" y="2"/>
                    <a:pt x="382" y="1"/>
                    <a:pt x="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0;p35">
              <a:extLst>
                <a:ext uri="{FF2B5EF4-FFF2-40B4-BE49-F238E27FC236}">
                  <a16:creationId xmlns:a16="http://schemas.microsoft.com/office/drawing/2014/main" id="{32131CFE-A936-498C-A1B1-D7A9D43ACAE0}"/>
                </a:ext>
              </a:extLst>
            </p:cNvPr>
            <p:cNvSpPr/>
            <p:nvPr/>
          </p:nvSpPr>
          <p:spPr>
            <a:xfrm>
              <a:off x="8136181" y="3629229"/>
              <a:ext cx="277981" cy="304981"/>
            </a:xfrm>
            <a:custGeom>
              <a:avLst/>
              <a:gdLst/>
              <a:ahLst/>
              <a:cxnLst/>
              <a:rect l="l" t="t" r="r" b="b"/>
              <a:pathLst>
                <a:path w="1915" h="2101" extrusionOk="0">
                  <a:moveTo>
                    <a:pt x="304" y="0"/>
                  </a:moveTo>
                  <a:lnTo>
                    <a:pt x="1" y="1833"/>
                  </a:lnTo>
                  <a:lnTo>
                    <a:pt x="1611" y="2101"/>
                  </a:lnTo>
                  <a:lnTo>
                    <a:pt x="1914" y="26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1;p35">
              <a:extLst>
                <a:ext uri="{FF2B5EF4-FFF2-40B4-BE49-F238E27FC236}">
                  <a16:creationId xmlns:a16="http://schemas.microsoft.com/office/drawing/2014/main" id="{71118D9C-2C1C-4FDC-A940-7456B1DB685C}"/>
                </a:ext>
              </a:extLst>
            </p:cNvPr>
            <p:cNvSpPr/>
            <p:nvPr/>
          </p:nvSpPr>
          <p:spPr>
            <a:xfrm>
              <a:off x="7987396" y="3687437"/>
              <a:ext cx="269707" cy="269707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928" y="1"/>
                  </a:moveTo>
                  <a:cubicBezTo>
                    <a:pt x="416" y="1"/>
                    <a:pt x="1" y="417"/>
                    <a:pt x="1" y="931"/>
                  </a:cubicBezTo>
                  <a:cubicBezTo>
                    <a:pt x="1" y="1442"/>
                    <a:pt x="416" y="1858"/>
                    <a:pt x="928" y="1858"/>
                  </a:cubicBezTo>
                  <a:cubicBezTo>
                    <a:pt x="1442" y="1858"/>
                    <a:pt x="1858" y="1442"/>
                    <a:pt x="1858" y="931"/>
                  </a:cubicBezTo>
                  <a:cubicBezTo>
                    <a:pt x="1858" y="417"/>
                    <a:pt x="1442" y="1"/>
                    <a:pt x="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2;p35">
              <a:extLst>
                <a:ext uri="{FF2B5EF4-FFF2-40B4-BE49-F238E27FC236}">
                  <a16:creationId xmlns:a16="http://schemas.microsoft.com/office/drawing/2014/main" id="{4B84F64B-A7EC-4FC6-8066-E70DB71EC94A}"/>
                </a:ext>
              </a:extLst>
            </p:cNvPr>
            <p:cNvSpPr/>
            <p:nvPr/>
          </p:nvSpPr>
          <p:spPr>
            <a:xfrm>
              <a:off x="7810885" y="3764225"/>
              <a:ext cx="269707" cy="269707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931" y="0"/>
                  </a:moveTo>
                  <a:cubicBezTo>
                    <a:pt x="417" y="0"/>
                    <a:pt x="1" y="417"/>
                    <a:pt x="1" y="927"/>
                  </a:cubicBezTo>
                  <a:cubicBezTo>
                    <a:pt x="1" y="1441"/>
                    <a:pt x="417" y="1858"/>
                    <a:pt x="931" y="1858"/>
                  </a:cubicBezTo>
                  <a:cubicBezTo>
                    <a:pt x="1442" y="1858"/>
                    <a:pt x="1858" y="1441"/>
                    <a:pt x="1858" y="927"/>
                  </a:cubicBezTo>
                  <a:cubicBezTo>
                    <a:pt x="1858" y="417"/>
                    <a:pt x="1442" y="0"/>
                    <a:pt x="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3;p35">
              <a:extLst>
                <a:ext uri="{FF2B5EF4-FFF2-40B4-BE49-F238E27FC236}">
                  <a16:creationId xmlns:a16="http://schemas.microsoft.com/office/drawing/2014/main" id="{762D400F-BCE5-42A7-A72E-CC5771431CB2}"/>
                </a:ext>
              </a:extLst>
            </p:cNvPr>
            <p:cNvSpPr/>
            <p:nvPr/>
          </p:nvSpPr>
          <p:spPr>
            <a:xfrm>
              <a:off x="7780257" y="3752467"/>
              <a:ext cx="762816" cy="825235"/>
            </a:xfrm>
            <a:custGeom>
              <a:avLst/>
              <a:gdLst/>
              <a:ahLst/>
              <a:cxnLst/>
              <a:rect l="l" t="t" r="r" b="b"/>
              <a:pathLst>
                <a:path w="5255" h="5685" extrusionOk="0">
                  <a:moveTo>
                    <a:pt x="4497" y="0"/>
                  </a:moveTo>
                  <a:lnTo>
                    <a:pt x="1082" y="909"/>
                  </a:lnTo>
                  <a:lnTo>
                    <a:pt x="0" y="568"/>
                  </a:lnTo>
                  <a:lnTo>
                    <a:pt x="815" y="5674"/>
                  </a:lnTo>
                  <a:lnTo>
                    <a:pt x="5254" y="5684"/>
                  </a:lnTo>
                  <a:lnTo>
                    <a:pt x="5254" y="5684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F8B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4;p35">
              <a:extLst>
                <a:ext uri="{FF2B5EF4-FFF2-40B4-BE49-F238E27FC236}">
                  <a16:creationId xmlns:a16="http://schemas.microsoft.com/office/drawing/2014/main" id="{6D13F2FB-EAC5-410D-A323-D7BD7C156412}"/>
                </a:ext>
              </a:extLst>
            </p:cNvPr>
            <p:cNvSpPr/>
            <p:nvPr/>
          </p:nvSpPr>
          <p:spPr>
            <a:xfrm>
              <a:off x="7898414" y="3884416"/>
              <a:ext cx="183192" cy="705478"/>
            </a:xfrm>
            <a:custGeom>
              <a:avLst/>
              <a:gdLst/>
              <a:ahLst/>
              <a:cxnLst/>
              <a:rect l="l" t="t" r="r" b="b"/>
              <a:pathLst>
                <a:path w="1262" h="4860" extrusionOk="0">
                  <a:moveTo>
                    <a:pt x="268" y="0"/>
                  </a:moveTo>
                  <a:lnTo>
                    <a:pt x="268" y="0"/>
                  </a:lnTo>
                  <a:cubicBezTo>
                    <a:pt x="399" y="800"/>
                    <a:pt x="539" y="1597"/>
                    <a:pt x="691" y="2394"/>
                  </a:cubicBezTo>
                  <a:cubicBezTo>
                    <a:pt x="833" y="3154"/>
                    <a:pt x="988" y="3918"/>
                    <a:pt x="1144" y="4678"/>
                  </a:cubicBezTo>
                  <a:lnTo>
                    <a:pt x="1144" y="4678"/>
                  </a:lnTo>
                  <a:lnTo>
                    <a:pt x="339" y="4148"/>
                  </a:lnTo>
                  <a:lnTo>
                    <a:pt x="321" y="4137"/>
                  </a:lnTo>
                  <a:lnTo>
                    <a:pt x="310" y="4155"/>
                  </a:lnTo>
                  <a:lnTo>
                    <a:pt x="1" y="4765"/>
                  </a:lnTo>
                  <a:lnTo>
                    <a:pt x="335" y="4195"/>
                  </a:lnTo>
                  <a:lnTo>
                    <a:pt x="335" y="4195"/>
                  </a:lnTo>
                  <a:lnTo>
                    <a:pt x="1181" y="4800"/>
                  </a:lnTo>
                  <a:lnTo>
                    <a:pt x="1262" y="4860"/>
                  </a:lnTo>
                  <a:lnTo>
                    <a:pt x="1245" y="4757"/>
                  </a:lnTo>
                  <a:cubicBezTo>
                    <a:pt x="1097" y="3961"/>
                    <a:pt x="944" y="3168"/>
                    <a:pt x="783" y="2376"/>
                  </a:cubicBezTo>
                  <a:cubicBezTo>
                    <a:pt x="624" y="1579"/>
                    <a:pt x="451" y="790"/>
                    <a:pt x="268" y="0"/>
                  </a:cubicBezTo>
                  <a:close/>
                </a:path>
              </a:pathLst>
            </a:custGeom>
            <a:solidFill>
              <a:srgbClr val="D1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38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540;p28">
            <a:extLst>
              <a:ext uri="{FF2B5EF4-FFF2-40B4-BE49-F238E27FC236}">
                <a16:creationId xmlns:a16="http://schemas.microsoft.com/office/drawing/2014/main" id="{3A31737C-03EB-44CD-9094-2B52D98AB977}"/>
              </a:ext>
            </a:extLst>
          </p:cNvPr>
          <p:cNvSpPr/>
          <p:nvPr/>
        </p:nvSpPr>
        <p:spPr>
          <a:xfrm flipH="1">
            <a:off x="1921545" y="4784619"/>
            <a:ext cx="1690777" cy="326746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540;p28">
            <a:extLst>
              <a:ext uri="{FF2B5EF4-FFF2-40B4-BE49-F238E27FC236}">
                <a16:creationId xmlns:a16="http://schemas.microsoft.com/office/drawing/2014/main" id="{3E5D16CC-D6B6-4C92-A25B-621F4B386D03}"/>
              </a:ext>
            </a:extLst>
          </p:cNvPr>
          <p:cNvSpPr/>
          <p:nvPr/>
        </p:nvSpPr>
        <p:spPr>
          <a:xfrm flipH="1">
            <a:off x="3747175" y="4776603"/>
            <a:ext cx="1690777" cy="326746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540;p28">
            <a:extLst>
              <a:ext uri="{FF2B5EF4-FFF2-40B4-BE49-F238E27FC236}">
                <a16:creationId xmlns:a16="http://schemas.microsoft.com/office/drawing/2014/main" id="{1342A37D-C5BD-4515-BABC-EC6453284CDC}"/>
              </a:ext>
            </a:extLst>
          </p:cNvPr>
          <p:cNvSpPr/>
          <p:nvPr/>
        </p:nvSpPr>
        <p:spPr>
          <a:xfrm flipH="1">
            <a:off x="5562501" y="4791672"/>
            <a:ext cx="1690777" cy="326746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540;p28">
            <a:extLst>
              <a:ext uri="{FF2B5EF4-FFF2-40B4-BE49-F238E27FC236}">
                <a16:creationId xmlns:a16="http://schemas.microsoft.com/office/drawing/2014/main" id="{216BCBAE-F2DA-4F0D-AC72-77DF8F660DCE}"/>
              </a:ext>
            </a:extLst>
          </p:cNvPr>
          <p:cNvSpPr/>
          <p:nvPr/>
        </p:nvSpPr>
        <p:spPr>
          <a:xfrm flipH="1">
            <a:off x="7377827" y="4773708"/>
            <a:ext cx="1690777" cy="326746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540;p28">
            <a:extLst>
              <a:ext uri="{FF2B5EF4-FFF2-40B4-BE49-F238E27FC236}">
                <a16:creationId xmlns:a16="http://schemas.microsoft.com/office/drawing/2014/main" id="{34EEDDE6-62F4-4EE3-960F-F97CFB743309}"/>
              </a:ext>
            </a:extLst>
          </p:cNvPr>
          <p:cNvSpPr/>
          <p:nvPr/>
        </p:nvSpPr>
        <p:spPr>
          <a:xfrm flipH="1">
            <a:off x="148809" y="4784619"/>
            <a:ext cx="1690777" cy="326746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325;p26">
            <a:extLst>
              <a:ext uri="{FF2B5EF4-FFF2-40B4-BE49-F238E27FC236}">
                <a16:creationId xmlns:a16="http://schemas.microsoft.com/office/drawing/2014/main" id="{4ABF06A9-D623-4F8F-A39A-86A74ECF6881}"/>
              </a:ext>
            </a:extLst>
          </p:cNvPr>
          <p:cNvGrpSpPr/>
          <p:nvPr/>
        </p:nvGrpSpPr>
        <p:grpSpPr>
          <a:xfrm>
            <a:off x="133407" y="1162620"/>
            <a:ext cx="1690777" cy="3661464"/>
            <a:chOff x="319500" y="0"/>
            <a:chExt cx="2555700" cy="2301750"/>
          </a:xfrm>
        </p:grpSpPr>
        <p:sp>
          <p:nvSpPr>
            <p:cNvPr id="77" name="Google Shape;326;p26">
              <a:extLst>
                <a:ext uri="{FF2B5EF4-FFF2-40B4-BE49-F238E27FC236}">
                  <a16:creationId xmlns:a16="http://schemas.microsoft.com/office/drawing/2014/main" id="{52222156-55B8-4510-AA6F-F62F2759360F}"/>
                </a:ext>
              </a:extLst>
            </p:cNvPr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7;p26">
              <a:extLst>
                <a:ext uri="{FF2B5EF4-FFF2-40B4-BE49-F238E27FC236}">
                  <a16:creationId xmlns:a16="http://schemas.microsoft.com/office/drawing/2014/main" id="{B87490CB-733A-46F9-891A-40D7D8B4EB53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8;p26">
              <a:extLst>
                <a:ext uri="{FF2B5EF4-FFF2-40B4-BE49-F238E27FC236}">
                  <a16:creationId xmlns:a16="http://schemas.microsoft.com/office/drawing/2014/main" id="{738127B7-3BA0-4A54-93C9-E7716932BC60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329;p26">
              <a:extLst>
                <a:ext uri="{FF2B5EF4-FFF2-40B4-BE49-F238E27FC236}">
                  <a16:creationId xmlns:a16="http://schemas.microsoft.com/office/drawing/2014/main" id="{BBDDE395-6D2C-44F9-AD1D-7907FCA1669A}"/>
                </a:ext>
              </a:extLst>
            </p:cNvPr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81" name="Google Shape;330;p26">
                <a:extLst>
                  <a:ext uri="{FF2B5EF4-FFF2-40B4-BE49-F238E27FC236}">
                    <a16:creationId xmlns:a16="http://schemas.microsoft.com/office/drawing/2014/main" id="{125A1FD7-D6B9-4364-BFDC-766099BF9366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31;p26">
                <a:extLst>
                  <a:ext uri="{FF2B5EF4-FFF2-40B4-BE49-F238E27FC236}">
                    <a16:creationId xmlns:a16="http://schemas.microsoft.com/office/drawing/2014/main" id="{E36DBF78-DD8A-4207-95EA-51E5763ECD47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452;p28">
            <a:extLst>
              <a:ext uri="{FF2B5EF4-FFF2-40B4-BE49-F238E27FC236}">
                <a16:creationId xmlns:a16="http://schemas.microsoft.com/office/drawing/2014/main" id="{7B939395-D0FA-458E-A5E2-77B11A42B017}"/>
              </a:ext>
            </a:extLst>
          </p:cNvPr>
          <p:cNvGrpSpPr/>
          <p:nvPr/>
        </p:nvGrpSpPr>
        <p:grpSpPr>
          <a:xfrm>
            <a:off x="148809" y="0"/>
            <a:ext cx="1690777" cy="1260544"/>
            <a:chOff x="319500" y="0"/>
            <a:chExt cx="8505000" cy="981750"/>
          </a:xfrm>
        </p:grpSpPr>
        <p:sp>
          <p:nvSpPr>
            <p:cNvPr id="85" name="Google Shape;453;p28">
              <a:extLst>
                <a:ext uri="{FF2B5EF4-FFF2-40B4-BE49-F238E27FC236}">
                  <a16:creationId xmlns:a16="http://schemas.microsoft.com/office/drawing/2014/main" id="{6BB803F1-E2AE-4462-9481-CA5FB386D5F7}"/>
                </a:ext>
              </a:extLst>
            </p:cNvPr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latin typeface="Barlow" panose="020B0604020202020204" charset="0"/>
                </a:rPr>
                <a:t>CLUSTER 1</a:t>
              </a:r>
              <a:endParaRPr b="1" dirty="0">
                <a:latin typeface="Barlow" panose="020B0604020202020204" charset="0"/>
              </a:endParaRPr>
            </a:p>
          </p:txBody>
        </p:sp>
        <p:sp>
          <p:nvSpPr>
            <p:cNvPr id="86" name="Google Shape;454;p28">
              <a:extLst>
                <a:ext uri="{FF2B5EF4-FFF2-40B4-BE49-F238E27FC236}">
                  <a16:creationId xmlns:a16="http://schemas.microsoft.com/office/drawing/2014/main" id="{AC8193BC-D6AA-419B-A2D3-71829E9A6281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5;p28">
              <a:extLst>
                <a:ext uri="{FF2B5EF4-FFF2-40B4-BE49-F238E27FC236}">
                  <a16:creationId xmlns:a16="http://schemas.microsoft.com/office/drawing/2014/main" id="{EEC09E3F-88B4-47CB-80F8-7E411ABB11DF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6;p28">
              <a:extLst>
                <a:ext uri="{FF2B5EF4-FFF2-40B4-BE49-F238E27FC236}">
                  <a16:creationId xmlns:a16="http://schemas.microsoft.com/office/drawing/2014/main" id="{98E60192-DDF3-4587-906B-B19F1F249639}"/>
                </a:ext>
              </a:extLst>
            </p:cNvPr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7;p28">
              <a:extLst>
                <a:ext uri="{FF2B5EF4-FFF2-40B4-BE49-F238E27FC236}">
                  <a16:creationId xmlns:a16="http://schemas.microsoft.com/office/drawing/2014/main" id="{BC178AC1-73D6-4729-A18F-20062F6161A8}"/>
                </a:ext>
              </a:extLst>
            </p:cNvPr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F58E015-EEFC-42E0-8073-EB2D21528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22795"/>
              </p:ext>
            </p:extLst>
          </p:nvPr>
        </p:nvGraphicFramePr>
        <p:xfrm>
          <a:off x="344942" y="1923511"/>
          <a:ext cx="1298509" cy="2717355"/>
        </p:xfrm>
        <a:graphic>
          <a:graphicData uri="http://schemas.openxmlformats.org/drawingml/2006/table">
            <a:tbl>
              <a:tblPr firstRow="1" firstCol="1" bandRow="1">
                <a:tableStyleId>{C1E31903-1775-4B4F-ACF0-50C21346ED1A}</a:tableStyleId>
              </a:tblPr>
              <a:tblGrid>
                <a:gridCol w="1298509">
                  <a:extLst>
                    <a:ext uri="{9D8B030D-6E8A-4147-A177-3AD203B41FA5}">
                      <a16:colId xmlns:a16="http://schemas.microsoft.com/office/drawing/2014/main" val="436599494"/>
                    </a:ext>
                  </a:extLst>
                </a:gridCol>
              </a:tblGrid>
              <a:tr h="228631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fresh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fruits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5508286"/>
                  </a:ext>
                </a:extLst>
              </a:tr>
              <a:tr h="228631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fresh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vegetables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307451"/>
                  </a:ext>
                </a:extLst>
              </a:tr>
              <a:tr h="228631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yogurt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5289229"/>
                  </a:ext>
                </a:extLst>
              </a:tr>
              <a:tr h="438438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packaged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vegetables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fruits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271477"/>
                  </a:ext>
                </a:extLst>
              </a:tr>
              <a:tr h="438438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water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seltzer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sparkling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water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5918709"/>
                  </a:ext>
                </a:extLst>
              </a:tr>
              <a:tr h="228631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paper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goods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155175"/>
                  </a:ext>
                </a:extLst>
              </a:tr>
              <a:tr h="228631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packaged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cheese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255914"/>
                  </a:ext>
                </a:extLst>
              </a:tr>
              <a:tr h="228631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chips pretzels  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8513402"/>
                  </a:ext>
                </a:extLst>
              </a:tr>
              <a:tr h="228631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refrigerated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    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099499"/>
                  </a:ext>
                </a:extLst>
              </a:tr>
              <a:tr h="240062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milk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8868846"/>
                  </a:ext>
                </a:extLst>
              </a:tr>
            </a:tbl>
          </a:graphicData>
        </a:graphic>
      </p:graphicFrame>
      <p:grpSp>
        <p:nvGrpSpPr>
          <p:cNvPr id="107" name="Google Shape;325;p26">
            <a:extLst>
              <a:ext uri="{FF2B5EF4-FFF2-40B4-BE49-F238E27FC236}">
                <a16:creationId xmlns:a16="http://schemas.microsoft.com/office/drawing/2014/main" id="{F8A6B0C3-7387-409F-A1A3-9911B9F1FDE7}"/>
              </a:ext>
            </a:extLst>
          </p:cNvPr>
          <p:cNvGrpSpPr/>
          <p:nvPr/>
        </p:nvGrpSpPr>
        <p:grpSpPr>
          <a:xfrm>
            <a:off x="1936947" y="1162620"/>
            <a:ext cx="1690777" cy="3661464"/>
            <a:chOff x="319500" y="0"/>
            <a:chExt cx="2555700" cy="2301750"/>
          </a:xfrm>
        </p:grpSpPr>
        <p:sp>
          <p:nvSpPr>
            <p:cNvPr id="108" name="Google Shape;326;p26">
              <a:extLst>
                <a:ext uri="{FF2B5EF4-FFF2-40B4-BE49-F238E27FC236}">
                  <a16:creationId xmlns:a16="http://schemas.microsoft.com/office/drawing/2014/main" id="{CADA83A0-0070-4AC6-BD62-596CC4B11C85}"/>
                </a:ext>
              </a:extLst>
            </p:cNvPr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7;p26">
              <a:extLst>
                <a:ext uri="{FF2B5EF4-FFF2-40B4-BE49-F238E27FC236}">
                  <a16:creationId xmlns:a16="http://schemas.microsoft.com/office/drawing/2014/main" id="{1D44270B-16CC-4697-9744-4BFED27E4805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8;p26">
              <a:extLst>
                <a:ext uri="{FF2B5EF4-FFF2-40B4-BE49-F238E27FC236}">
                  <a16:creationId xmlns:a16="http://schemas.microsoft.com/office/drawing/2014/main" id="{21D6CF0C-DF93-413D-BC8E-DC9F482F2098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329;p26">
              <a:extLst>
                <a:ext uri="{FF2B5EF4-FFF2-40B4-BE49-F238E27FC236}">
                  <a16:creationId xmlns:a16="http://schemas.microsoft.com/office/drawing/2014/main" id="{8257B69E-A792-4A82-8FA0-65AEA21BAE3F}"/>
                </a:ext>
              </a:extLst>
            </p:cNvPr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126" name="Google Shape;330;p26">
                <a:extLst>
                  <a:ext uri="{FF2B5EF4-FFF2-40B4-BE49-F238E27FC236}">
                    <a16:creationId xmlns:a16="http://schemas.microsoft.com/office/drawing/2014/main" id="{92157A4B-1F85-45BB-8777-EC63868A4C92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31;p26">
                <a:extLst>
                  <a:ext uri="{FF2B5EF4-FFF2-40B4-BE49-F238E27FC236}">
                    <a16:creationId xmlns:a16="http://schemas.microsoft.com/office/drawing/2014/main" id="{E81AB1DE-BF57-43E8-9F8E-5CB7ED2B4E26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452;p28">
            <a:extLst>
              <a:ext uri="{FF2B5EF4-FFF2-40B4-BE49-F238E27FC236}">
                <a16:creationId xmlns:a16="http://schemas.microsoft.com/office/drawing/2014/main" id="{B6A31DE8-72F9-40DC-8F55-15BCEF7C797B}"/>
              </a:ext>
            </a:extLst>
          </p:cNvPr>
          <p:cNvGrpSpPr/>
          <p:nvPr/>
        </p:nvGrpSpPr>
        <p:grpSpPr>
          <a:xfrm>
            <a:off x="1952349" y="0"/>
            <a:ext cx="1690777" cy="1260544"/>
            <a:chOff x="319500" y="0"/>
            <a:chExt cx="8505000" cy="981750"/>
          </a:xfrm>
        </p:grpSpPr>
        <p:sp>
          <p:nvSpPr>
            <p:cNvPr id="143" name="Google Shape;453;p28">
              <a:extLst>
                <a:ext uri="{FF2B5EF4-FFF2-40B4-BE49-F238E27FC236}">
                  <a16:creationId xmlns:a16="http://schemas.microsoft.com/office/drawing/2014/main" id="{637A6F13-B61F-42EA-A54F-E4300BA461F0}"/>
                </a:ext>
              </a:extLst>
            </p:cNvPr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latin typeface="Barlow" panose="020B0604020202020204" charset="0"/>
                </a:rPr>
                <a:t>CLUSTER 2</a:t>
              </a:r>
              <a:endParaRPr b="1" dirty="0">
                <a:latin typeface="Barlow" panose="020B0604020202020204" charset="0"/>
              </a:endParaRPr>
            </a:p>
          </p:txBody>
        </p:sp>
        <p:sp>
          <p:nvSpPr>
            <p:cNvPr id="144" name="Google Shape;454;p28">
              <a:extLst>
                <a:ext uri="{FF2B5EF4-FFF2-40B4-BE49-F238E27FC236}">
                  <a16:creationId xmlns:a16="http://schemas.microsoft.com/office/drawing/2014/main" id="{50C688DB-4AAE-49B9-BF4E-AB025315E44B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55;p28">
              <a:extLst>
                <a:ext uri="{FF2B5EF4-FFF2-40B4-BE49-F238E27FC236}">
                  <a16:creationId xmlns:a16="http://schemas.microsoft.com/office/drawing/2014/main" id="{846C45EA-41E1-44C1-A812-F6B86EE673AE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56;p28">
              <a:extLst>
                <a:ext uri="{FF2B5EF4-FFF2-40B4-BE49-F238E27FC236}">
                  <a16:creationId xmlns:a16="http://schemas.microsoft.com/office/drawing/2014/main" id="{6513B9B7-AA6E-4E5C-9274-CB0C37D8752A}"/>
                </a:ext>
              </a:extLst>
            </p:cNvPr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57;p28">
              <a:extLst>
                <a:ext uri="{FF2B5EF4-FFF2-40B4-BE49-F238E27FC236}">
                  <a16:creationId xmlns:a16="http://schemas.microsoft.com/office/drawing/2014/main" id="{0C9ED5C5-DC0C-45C7-B5DD-49D70E078FAC}"/>
                </a:ext>
              </a:extLst>
            </p:cNvPr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325;p26">
            <a:extLst>
              <a:ext uri="{FF2B5EF4-FFF2-40B4-BE49-F238E27FC236}">
                <a16:creationId xmlns:a16="http://schemas.microsoft.com/office/drawing/2014/main" id="{3D75F6F9-A17F-4B6F-8476-69DDABADCB2F}"/>
              </a:ext>
            </a:extLst>
          </p:cNvPr>
          <p:cNvGrpSpPr/>
          <p:nvPr/>
        </p:nvGrpSpPr>
        <p:grpSpPr>
          <a:xfrm>
            <a:off x="3739798" y="1162620"/>
            <a:ext cx="1690777" cy="3661464"/>
            <a:chOff x="319500" y="0"/>
            <a:chExt cx="2555700" cy="2301750"/>
          </a:xfrm>
        </p:grpSpPr>
        <p:sp>
          <p:nvSpPr>
            <p:cNvPr id="149" name="Google Shape;326;p26">
              <a:extLst>
                <a:ext uri="{FF2B5EF4-FFF2-40B4-BE49-F238E27FC236}">
                  <a16:creationId xmlns:a16="http://schemas.microsoft.com/office/drawing/2014/main" id="{F8511F26-FB8B-4F16-974A-783A15994412}"/>
                </a:ext>
              </a:extLst>
            </p:cNvPr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7;p26">
              <a:extLst>
                <a:ext uri="{FF2B5EF4-FFF2-40B4-BE49-F238E27FC236}">
                  <a16:creationId xmlns:a16="http://schemas.microsoft.com/office/drawing/2014/main" id="{A47B01DA-434E-48E2-BB8A-25AB9E8B3DD3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8;p26">
              <a:extLst>
                <a:ext uri="{FF2B5EF4-FFF2-40B4-BE49-F238E27FC236}">
                  <a16:creationId xmlns:a16="http://schemas.microsoft.com/office/drawing/2014/main" id="{081BA0D2-A109-462A-9F25-F5DF0008F243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329;p26">
              <a:extLst>
                <a:ext uri="{FF2B5EF4-FFF2-40B4-BE49-F238E27FC236}">
                  <a16:creationId xmlns:a16="http://schemas.microsoft.com/office/drawing/2014/main" id="{9C446BEE-C8E2-40AB-90D7-C1901DDB25CE}"/>
                </a:ext>
              </a:extLst>
            </p:cNvPr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159" name="Google Shape;330;p26">
                <a:extLst>
                  <a:ext uri="{FF2B5EF4-FFF2-40B4-BE49-F238E27FC236}">
                    <a16:creationId xmlns:a16="http://schemas.microsoft.com/office/drawing/2014/main" id="{F0C046B0-EC7C-48F5-9D65-F2F2BEB0F0B6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31;p26">
                <a:extLst>
                  <a:ext uri="{FF2B5EF4-FFF2-40B4-BE49-F238E27FC236}">
                    <a16:creationId xmlns:a16="http://schemas.microsoft.com/office/drawing/2014/main" id="{A3730A4A-E643-4818-A964-7EB44C2EE568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452;p28">
            <a:extLst>
              <a:ext uri="{FF2B5EF4-FFF2-40B4-BE49-F238E27FC236}">
                <a16:creationId xmlns:a16="http://schemas.microsoft.com/office/drawing/2014/main" id="{9F17F868-5030-4770-95BF-75C37E9988C9}"/>
              </a:ext>
            </a:extLst>
          </p:cNvPr>
          <p:cNvGrpSpPr/>
          <p:nvPr/>
        </p:nvGrpSpPr>
        <p:grpSpPr>
          <a:xfrm>
            <a:off x="3803593" y="0"/>
            <a:ext cx="1690777" cy="1260544"/>
            <a:chOff x="319500" y="0"/>
            <a:chExt cx="8505000" cy="981750"/>
          </a:xfrm>
        </p:grpSpPr>
        <p:sp>
          <p:nvSpPr>
            <p:cNvPr id="162" name="Google Shape;453;p28">
              <a:extLst>
                <a:ext uri="{FF2B5EF4-FFF2-40B4-BE49-F238E27FC236}">
                  <a16:creationId xmlns:a16="http://schemas.microsoft.com/office/drawing/2014/main" id="{3A30ACAC-D934-45EB-B018-0B73C79ECA17}"/>
                </a:ext>
              </a:extLst>
            </p:cNvPr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latin typeface="Barlow" panose="020B0604020202020204" charset="0"/>
                </a:rPr>
                <a:t>CLUSTER 3</a:t>
              </a:r>
              <a:endParaRPr b="1" dirty="0">
                <a:latin typeface="Barlow" panose="020B0604020202020204" charset="0"/>
              </a:endParaRPr>
            </a:p>
          </p:txBody>
        </p:sp>
        <p:sp>
          <p:nvSpPr>
            <p:cNvPr id="163" name="Google Shape;454;p28">
              <a:extLst>
                <a:ext uri="{FF2B5EF4-FFF2-40B4-BE49-F238E27FC236}">
                  <a16:creationId xmlns:a16="http://schemas.microsoft.com/office/drawing/2014/main" id="{197EE285-7A0F-40C8-9581-941B3D556BC1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55;p28">
              <a:extLst>
                <a:ext uri="{FF2B5EF4-FFF2-40B4-BE49-F238E27FC236}">
                  <a16:creationId xmlns:a16="http://schemas.microsoft.com/office/drawing/2014/main" id="{ECE303F4-F8E3-40D6-B9BB-4C10D0DB4CCF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56;p28">
              <a:extLst>
                <a:ext uri="{FF2B5EF4-FFF2-40B4-BE49-F238E27FC236}">
                  <a16:creationId xmlns:a16="http://schemas.microsoft.com/office/drawing/2014/main" id="{9CDD9CFC-11D6-4077-9680-38B0C86E2095}"/>
                </a:ext>
              </a:extLst>
            </p:cNvPr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57;p28">
              <a:extLst>
                <a:ext uri="{FF2B5EF4-FFF2-40B4-BE49-F238E27FC236}">
                  <a16:creationId xmlns:a16="http://schemas.microsoft.com/office/drawing/2014/main" id="{72E3B17E-4C3F-4054-9B40-6C9D4EBFAF45}"/>
                </a:ext>
              </a:extLst>
            </p:cNvPr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325;p26">
            <a:extLst>
              <a:ext uri="{FF2B5EF4-FFF2-40B4-BE49-F238E27FC236}">
                <a16:creationId xmlns:a16="http://schemas.microsoft.com/office/drawing/2014/main" id="{383F56A1-2C77-42E6-A9B9-3AFC226B1BCC}"/>
              </a:ext>
            </a:extLst>
          </p:cNvPr>
          <p:cNvGrpSpPr/>
          <p:nvPr/>
        </p:nvGrpSpPr>
        <p:grpSpPr>
          <a:xfrm>
            <a:off x="5545788" y="1162620"/>
            <a:ext cx="1690777" cy="3661464"/>
            <a:chOff x="319500" y="0"/>
            <a:chExt cx="2555700" cy="2301750"/>
          </a:xfrm>
        </p:grpSpPr>
        <p:sp>
          <p:nvSpPr>
            <p:cNvPr id="168" name="Google Shape;326;p26">
              <a:extLst>
                <a:ext uri="{FF2B5EF4-FFF2-40B4-BE49-F238E27FC236}">
                  <a16:creationId xmlns:a16="http://schemas.microsoft.com/office/drawing/2014/main" id="{C8AD92FC-2615-4479-B988-4024D94A7015}"/>
                </a:ext>
              </a:extLst>
            </p:cNvPr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7;p26">
              <a:extLst>
                <a:ext uri="{FF2B5EF4-FFF2-40B4-BE49-F238E27FC236}">
                  <a16:creationId xmlns:a16="http://schemas.microsoft.com/office/drawing/2014/main" id="{D5450E0C-22E3-4462-9F23-2D73DAE845FA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8;p26">
              <a:extLst>
                <a:ext uri="{FF2B5EF4-FFF2-40B4-BE49-F238E27FC236}">
                  <a16:creationId xmlns:a16="http://schemas.microsoft.com/office/drawing/2014/main" id="{C87F14F6-0ED3-42C9-98E4-787A67CF9640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329;p26">
              <a:extLst>
                <a:ext uri="{FF2B5EF4-FFF2-40B4-BE49-F238E27FC236}">
                  <a16:creationId xmlns:a16="http://schemas.microsoft.com/office/drawing/2014/main" id="{7A14E652-63DE-48F7-92E9-575BB3823F6D}"/>
                </a:ext>
              </a:extLst>
            </p:cNvPr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172" name="Google Shape;330;p26">
                <a:extLst>
                  <a:ext uri="{FF2B5EF4-FFF2-40B4-BE49-F238E27FC236}">
                    <a16:creationId xmlns:a16="http://schemas.microsoft.com/office/drawing/2014/main" id="{8B0A5014-5DF0-4820-9313-9E8DB4E441C6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31;p26">
                <a:extLst>
                  <a:ext uri="{FF2B5EF4-FFF2-40B4-BE49-F238E27FC236}">
                    <a16:creationId xmlns:a16="http://schemas.microsoft.com/office/drawing/2014/main" id="{86FD6060-954A-4DEA-AD68-84AD3AD28CBA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4" name="Google Shape;452;p28">
            <a:extLst>
              <a:ext uri="{FF2B5EF4-FFF2-40B4-BE49-F238E27FC236}">
                <a16:creationId xmlns:a16="http://schemas.microsoft.com/office/drawing/2014/main" id="{22B04B6B-018E-4481-8BE7-6A104ACCA877}"/>
              </a:ext>
            </a:extLst>
          </p:cNvPr>
          <p:cNvGrpSpPr/>
          <p:nvPr/>
        </p:nvGrpSpPr>
        <p:grpSpPr>
          <a:xfrm>
            <a:off x="5561190" y="0"/>
            <a:ext cx="1690777" cy="1260544"/>
            <a:chOff x="319500" y="0"/>
            <a:chExt cx="8505000" cy="981750"/>
          </a:xfrm>
        </p:grpSpPr>
        <p:sp>
          <p:nvSpPr>
            <p:cNvPr id="175" name="Google Shape;453;p28">
              <a:extLst>
                <a:ext uri="{FF2B5EF4-FFF2-40B4-BE49-F238E27FC236}">
                  <a16:creationId xmlns:a16="http://schemas.microsoft.com/office/drawing/2014/main" id="{CACB2245-3D56-41B5-87EF-B923EB1445BB}"/>
                </a:ext>
              </a:extLst>
            </p:cNvPr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latin typeface="Barlow" panose="020B0604020202020204" charset="0"/>
                </a:rPr>
                <a:t>CLUSTER 4</a:t>
              </a:r>
              <a:endParaRPr b="1" dirty="0">
                <a:latin typeface="Barlow" panose="020B0604020202020204" charset="0"/>
              </a:endParaRPr>
            </a:p>
          </p:txBody>
        </p:sp>
        <p:sp>
          <p:nvSpPr>
            <p:cNvPr id="176" name="Google Shape;454;p28">
              <a:extLst>
                <a:ext uri="{FF2B5EF4-FFF2-40B4-BE49-F238E27FC236}">
                  <a16:creationId xmlns:a16="http://schemas.microsoft.com/office/drawing/2014/main" id="{FD743FA6-F0A1-4954-83B5-393B3E3CE02F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55;p28">
              <a:extLst>
                <a:ext uri="{FF2B5EF4-FFF2-40B4-BE49-F238E27FC236}">
                  <a16:creationId xmlns:a16="http://schemas.microsoft.com/office/drawing/2014/main" id="{31D79BAD-F21B-4855-A39A-98597479619E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56;p28">
              <a:extLst>
                <a:ext uri="{FF2B5EF4-FFF2-40B4-BE49-F238E27FC236}">
                  <a16:creationId xmlns:a16="http://schemas.microsoft.com/office/drawing/2014/main" id="{AAB4C0E2-B1E3-4C10-8A33-22CCBCF4F165}"/>
                </a:ext>
              </a:extLst>
            </p:cNvPr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57;p28">
              <a:extLst>
                <a:ext uri="{FF2B5EF4-FFF2-40B4-BE49-F238E27FC236}">
                  <a16:creationId xmlns:a16="http://schemas.microsoft.com/office/drawing/2014/main" id="{1010E81D-3370-45A2-87E6-601ADEE378B4}"/>
                </a:ext>
              </a:extLst>
            </p:cNvPr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325;p26">
            <a:extLst>
              <a:ext uri="{FF2B5EF4-FFF2-40B4-BE49-F238E27FC236}">
                <a16:creationId xmlns:a16="http://schemas.microsoft.com/office/drawing/2014/main" id="{0066DAFA-FE7E-43A4-8E4C-7B5C2F0119D3}"/>
              </a:ext>
            </a:extLst>
          </p:cNvPr>
          <p:cNvGrpSpPr/>
          <p:nvPr/>
        </p:nvGrpSpPr>
        <p:grpSpPr>
          <a:xfrm>
            <a:off x="7344401" y="1162620"/>
            <a:ext cx="1690777" cy="3661464"/>
            <a:chOff x="319500" y="0"/>
            <a:chExt cx="2555700" cy="2301750"/>
          </a:xfrm>
        </p:grpSpPr>
        <p:sp>
          <p:nvSpPr>
            <p:cNvPr id="181" name="Google Shape;326;p26">
              <a:extLst>
                <a:ext uri="{FF2B5EF4-FFF2-40B4-BE49-F238E27FC236}">
                  <a16:creationId xmlns:a16="http://schemas.microsoft.com/office/drawing/2014/main" id="{0EB68443-22E3-4D20-B9D2-DEECDAEB52F4}"/>
                </a:ext>
              </a:extLst>
            </p:cNvPr>
            <p:cNvSpPr/>
            <p:nvPr/>
          </p:nvSpPr>
          <p:spPr>
            <a:xfrm>
              <a:off x="319500" y="363150"/>
              <a:ext cx="25557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27;p26">
              <a:extLst>
                <a:ext uri="{FF2B5EF4-FFF2-40B4-BE49-F238E27FC236}">
                  <a16:creationId xmlns:a16="http://schemas.microsoft.com/office/drawing/2014/main" id="{962FD653-8D73-4482-B319-F10ADD15C354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28;p26">
              <a:extLst>
                <a:ext uri="{FF2B5EF4-FFF2-40B4-BE49-F238E27FC236}">
                  <a16:creationId xmlns:a16="http://schemas.microsoft.com/office/drawing/2014/main" id="{2BEC3464-9951-444C-8925-C77FE1BDD22E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329;p26">
              <a:extLst>
                <a:ext uri="{FF2B5EF4-FFF2-40B4-BE49-F238E27FC236}">
                  <a16:creationId xmlns:a16="http://schemas.microsoft.com/office/drawing/2014/main" id="{E9A8501B-1A4E-4024-AB31-2A063AA9AA79}"/>
                </a:ext>
              </a:extLst>
            </p:cNvPr>
            <p:cNvGrpSpPr/>
            <p:nvPr/>
          </p:nvGrpSpPr>
          <p:grpSpPr>
            <a:xfrm>
              <a:off x="2582400" y="0"/>
              <a:ext cx="46887" cy="641924"/>
              <a:chOff x="2783050" y="0"/>
              <a:chExt cx="46887" cy="641924"/>
            </a:xfrm>
          </p:grpSpPr>
          <p:sp>
            <p:nvSpPr>
              <p:cNvPr id="185" name="Google Shape;330;p26">
                <a:extLst>
                  <a:ext uri="{FF2B5EF4-FFF2-40B4-BE49-F238E27FC236}">
                    <a16:creationId xmlns:a16="http://schemas.microsoft.com/office/drawing/2014/main" id="{EB909248-D8B7-48DC-ACCD-8D88E36B188C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31;p26">
                <a:extLst>
                  <a:ext uri="{FF2B5EF4-FFF2-40B4-BE49-F238E27FC236}">
                    <a16:creationId xmlns:a16="http://schemas.microsoft.com/office/drawing/2014/main" id="{80CD528B-8697-465A-81C9-A9DB3E427FD0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" name="Google Shape;452;p28">
            <a:extLst>
              <a:ext uri="{FF2B5EF4-FFF2-40B4-BE49-F238E27FC236}">
                <a16:creationId xmlns:a16="http://schemas.microsoft.com/office/drawing/2014/main" id="{07658854-C83F-4CCC-9217-0043B7676EFE}"/>
              </a:ext>
            </a:extLst>
          </p:cNvPr>
          <p:cNvGrpSpPr/>
          <p:nvPr/>
        </p:nvGrpSpPr>
        <p:grpSpPr>
          <a:xfrm>
            <a:off x="7359803" y="0"/>
            <a:ext cx="1690777" cy="1260544"/>
            <a:chOff x="319500" y="0"/>
            <a:chExt cx="8505000" cy="981750"/>
          </a:xfrm>
        </p:grpSpPr>
        <p:sp>
          <p:nvSpPr>
            <p:cNvPr id="188" name="Google Shape;453;p28">
              <a:extLst>
                <a:ext uri="{FF2B5EF4-FFF2-40B4-BE49-F238E27FC236}">
                  <a16:creationId xmlns:a16="http://schemas.microsoft.com/office/drawing/2014/main" id="{AA83F258-4125-408A-B0D0-6262B547C273}"/>
                </a:ext>
              </a:extLst>
            </p:cNvPr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latin typeface="Barlow" panose="020B0604020202020204" charset="0"/>
                </a:rPr>
                <a:t>CLUSTER 5</a:t>
              </a:r>
              <a:endParaRPr b="1" dirty="0">
                <a:latin typeface="Barlow" panose="020B0604020202020204" charset="0"/>
              </a:endParaRPr>
            </a:p>
          </p:txBody>
        </p:sp>
        <p:sp>
          <p:nvSpPr>
            <p:cNvPr id="189" name="Google Shape;454;p28">
              <a:extLst>
                <a:ext uri="{FF2B5EF4-FFF2-40B4-BE49-F238E27FC236}">
                  <a16:creationId xmlns:a16="http://schemas.microsoft.com/office/drawing/2014/main" id="{6694D5A6-FD88-499F-AD6F-816B7E470939}"/>
                </a:ext>
              </a:extLst>
            </p:cNvPr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55;p28">
              <a:extLst>
                <a:ext uri="{FF2B5EF4-FFF2-40B4-BE49-F238E27FC236}">
                  <a16:creationId xmlns:a16="http://schemas.microsoft.com/office/drawing/2014/main" id="{CE02591A-FE9C-4247-8CEF-8A584EC8EA39}"/>
                </a:ext>
              </a:extLst>
            </p:cNvPr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56;p28">
              <a:extLst>
                <a:ext uri="{FF2B5EF4-FFF2-40B4-BE49-F238E27FC236}">
                  <a16:creationId xmlns:a16="http://schemas.microsoft.com/office/drawing/2014/main" id="{3283181B-F017-4E5A-9054-5BCCAB8FFD11}"/>
                </a:ext>
              </a:extLst>
            </p:cNvPr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57;p28">
              <a:extLst>
                <a:ext uri="{FF2B5EF4-FFF2-40B4-BE49-F238E27FC236}">
                  <a16:creationId xmlns:a16="http://schemas.microsoft.com/office/drawing/2014/main" id="{9AA76D57-A2E4-461F-BF4D-56A99AABBE72}"/>
                </a:ext>
              </a:extLst>
            </p:cNvPr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B68E89A-20F3-44D1-BB56-935D7DB9F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43682"/>
              </p:ext>
            </p:extLst>
          </p:nvPr>
        </p:nvGraphicFramePr>
        <p:xfrm>
          <a:off x="1997777" y="1891816"/>
          <a:ext cx="1605329" cy="2807507"/>
        </p:xfrm>
        <a:graphic>
          <a:graphicData uri="http://schemas.openxmlformats.org/drawingml/2006/table">
            <a:tbl>
              <a:tblPr firstRow="1" firstCol="1" bandRow="1">
                <a:tableStyleId>{C1E31903-1775-4B4F-ACF0-50C21346ED1A}</a:tableStyleId>
              </a:tblPr>
              <a:tblGrid>
                <a:gridCol w="1605329">
                  <a:extLst>
                    <a:ext uri="{9D8B030D-6E8A-4147-A177-3AD203B41FA5}">
                      <a16:colId xmlns:a16="http://schemas.microsoft.com/office/drawing/2014/main" val="2036099271"/>
                    </a:ext>
                  </a:extLst>
                </a:gridCol>
              </a:tblGrid>
              <a:tr h="25799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  <a:latin typeface="Barlow" panose="020B0604020202020204" charset="0"/>
                        </a:rPr>
                        <a:t>fresh vegetables </a:t>
                      </a:r>
                      <a:endParaRPr lang="pt-PT" sz="110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6918639"/>
                  </a:ext>
                </a:extLst>
              </a:tr>
              <a:tr h="25799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  <a:latin typeface="Barlow" panose="020B0604020202020204" charset="0"/>
                        </a:rPr>
                        <a:t>fresh fruits   </a:t>
                      </a:r>
                      <a:endParaRPr lang="pt-PT" sz="110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6751472"/>
                  </a:ext>
                </a:extLst>
              </a:tr>
              <a:tr h="35426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packaged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vegetables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fruits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8500847"/>
                  </a:ext>
                </a:extLst>
              </a:tr>
              <a:tr h="25799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  <a:latin typeface="Barlow" panose="020B0604020202020204" charset="0"/>
                        </a:rPr>
                        <a:t>yogurt   </a:t>
                      </a:r>
                      <a:endParaRPr lang="pt-PT" sz="110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47821"/>
                  </a:ext>
                </a:extLst>
              </a:tr>
              <a:tr h="25799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  <a:latin typeface="Barlow" panose="020B0604020202020204" charset="0"/>
                        </a:rPr>
                        <a:t>packaged cheese  </a:t>
                      </a:r>
                      <a:endParaRPr lang="pt-PT" sz="110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081063"/>
                  </a:ext>
                </a:extLst>
              </a:tr>
              <a:tr h="25799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  <a:latin typeface="Barlow" panose="020B0604020202020204" charset="0"/>
                        </a:rPr>
                        <a:t>milk     </a:t>
                      </a:r>
                      <a:endParaRPr lang="pt-PT" sz="110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736802"/>
                  </a:ext>
                </a:extLst>
              </a:tr>
              <a:tr h="25799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chips pretzels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502183"/>
                  </a:ext>
                </a:extLst>
              </a:tr>
              <a:tr h="35426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>
                          <a:effectLst/>
                          <a:latin typeface="Barlow" panose="020B0604020202020204" charset="0"/>
                        </a:rPr>
                        <a:t>water seltzer sparkling water </a:t>
                      </a:r>
                      <a:endParaRPr lang="pt-PT" sz="110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5173812"/>
                  </a:ext>
                </a:extLst>
              </a:tr>
              <a:tr h="25799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soy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lactosefree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 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088948"/>
                  </a:ext>
                </a:extLst>
              </a:tr>
              <a:tr h="270896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frozen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produce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  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62520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44B8BEF-7BE4-44A5-9A16-482C72E3D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73915"/>
              </p:ext>
            </p:extLst>
          </p:nvPr>
        </p:nvGraphicFramePr>
        <p:xfrm>
          <a:off x="3870390" y="1891817"/>
          <a:ext cx="1500260" cy="2757119"/>
        </p:xfrm>
        <a:graphic>
          <a:graphicData uri="http://schemas.openxmlformats.org/drawingml/2006/table">
            <a:tbl>
              <a:tblPr firstRow="1" firstCol="1" bandRow="1">
                <a:tableStyleId>{C1E31903-1775-4B4F-ACF0-50C21346ED1A}</a:tableStyleId>
              </a:tblPr>
              <a:tblGrid>
                <a:gridCol w="1500260">
                  <a:extLst>
                    <a:ext uri="{9D8B030D-6E8A-4147-A177-3AD203B41FA5}">
                      <a16:colId xmlns:a16="http://schemas.microsoft.com/office/drawing/2014/main" val="3993389117"/>
                    </a:ext>
                  </a:extLst>
                </a:gridCol>
              </a:tblGrid>
              <a:tr h="23562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fresh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vegetables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744749"/>
                  </a:ext>
                </a:extLst>
              </a:tr>
              <a:tr h="23562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fresh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fruits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167742"/>
                  </a:ext>
                </a:extLst>
              </a:tr>
              <a:tr h="346049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packaged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vegetables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fruits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672207"/>
                  </a:ext>
                </a:extLst>
              </a:tr>
              <a:tr h="23562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yogurt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6932870"/>
                  </a:ext>
                </a:extLst>
              </a:tr>
              <a:tr h="346049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hot </a:t>
                      </a: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dogs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bacon </a:t>
                      </a: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sausage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9684779"/>
                  </a:ext>
                </a:extLst>
              </a:tr>
              <a:tr h="23562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packaged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cheese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3746500"/>
                  </a:ext>
                </a:extLst>
              </a:tr>
              <a:tr h="23562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milk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2408246"/>
                  </a:ext>
                </a:extLst>
              </a:tr>
              <a:tr h="346049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water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seltzer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sparkling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water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2591825"/>
                  </a:ext>
                </a:extLst>
              </a:tr>
              <a:tr h="23562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chips pretzels 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66572"/>
                  </a:ext>
                </a:extLst>
              </a:tr>
              <a:tr h="247409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bread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    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397328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FE05600-E8A4-4E23-9F51-11D061D95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19767"/>
              </p:ext>
            </p:extLst>
          </p:nvPr>
        </p:nvGraphicFramePr>
        <p:xfrm>
          <a:off x="5743433" y="1923510"/>
          <a:ext cx="1279044" cy="2749038"/>
        </p:xfrm>
        <a:graphic>
          <a:graphicData uri="http://schemas.openxmlformats.org/drawingml/2006/table">
            <a:tbl>
              <a:tblPr firstRow="1" firstCol="1" bandRow="1">
                <a:tableStyleId>{C1E31903-1775-4B4F-ACF0-50C21346ED1A}</a:tableStyleId>
              </a:tblPr>
              <a:tblGrid>
                <a:gridCol w="1279044">
                  <a:extLst>
                    <a:ext uri="{9D8B030D-6E8A-4147-A177-3AD203B41FA5}">
                      <a16:colId xmlns:a16="http://schemas.microsoft.com/office/drawing/2014/main" val="2750369602"/>
                    </a:ext>
                  </a:extLst>
                </a:gridCol>
              </a:tblGrid>
              <a:tr h="25927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fresh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fruits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7870601"/>
                  </a:ext>
                </a:extLst>
              </a:tr>
              <a:tr h="25927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fresh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vegetables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345625"/>
                  </a:ext>
                </a:extLst>
              </a:tr>
              <a:tr h="37615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packaged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vegetables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fruits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4396099"/>
                  </a:ext>
                </a:extLst>
              </a:tr>
              <a:tr h="25927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yogurt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6945000"/>
                  </a:ext>
                </a:extLst>
              </a:tr>
              <a:tr h="37615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water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seltzer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sparkling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water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0919655"/>
                  </a:ext>
                </a:extLst>
              </a:tr>
              <a:tr h="25927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milk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774298"/>
                  </a:ext>
                </a:extLst>
              </a:tr>
              <a:tr h="25927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packaged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cheese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9799282"/>
                  </a:ext>
                </a:extLst>
              </a:tr>
              <a:tr h="25927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chips pretzels     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1199689"/>
                  </a:ext>
                </a:extLst>
              </a:tr>
              <a:tr h="25927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soy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lactosefree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    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7892973"/>
                  </a:ext>
                </a:extLst>
              </a:tr>
              <a:tr h="181838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refrigerated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      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79761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D03B6616-F6F7-47DC-B6B9-3D583661D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92469"/>
              </p:ext>
            </p:extLst>
          </p:nvPr>
        </p:nvGraphicFramePr>
        <p:xfrm>
          <a:off x="7602822" y="1923511"/>
          <a:ext cx="1188123" cy="2749041"/>
        </p:xfrm>
        <a:graphic>
          <a:graphicData uri="http://schemas.openxmlformats.org/drawingml/2006/table">
            <a:tbl>
              <a:tblPr firstRow="1" firstCol="1" bandRow="1">
                <a:tableStyleId>{C1E31903-1775-4B4F-ACF0-50C21346ED1A}</a:tableStyleId>
              </a:tblPr>
              <a:tblGrid>
                <a:gridCol w="1188123">
                  <a:extLst>
                    <a:ext uri="{9D8B030D-6E8A-4147-A177-3AD203B41FA5}">
                      <a16:colId xmlns:a16="http://schemas.microsoft.com/office/drawing/2014/main" val="4052437741"/>
                    </a:ext>
                  </a:extLst>
                </a:gridCol>
              </a:tblGrid>
              <a:tr h="26137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fresh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vegetables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4705139"/>
                  </a:ext>
                </a:extLst>
              </a:tr>
              <a:tr h="26137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fresh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fruits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      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186918"/>
                  </a:ext>
                </a:extLst>
              </a:tr>
              <a:tr h="383579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packaged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vegetables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fruits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583415"/>
                  </a:ext>
                </a:extLst>
              </a:tr>
              <a:tr h="26137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yogurt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      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803704"/>
                  </a:ext>
                </a:extLst>
              </a:tr>
              <a:tr h="26137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packaged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cheese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4034332"/>
                  </a:ext>
                </a:extLst>
              </a:tr>
              <a:tr h="26137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milk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       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6731952"/>
                  </a:ext>
                </a:extLst>
              </a:tr>
              <a:tr h="26137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chips pretzels   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340933"/>
                  </a:ext>
                </a:extLst>
              </a:tr>
              <a:tr h="26137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bread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              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4522042"/>
                  </a:ext>
                </a:extLst>
              </a:tr>
              <a:tr h="26137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frozen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dirty="0" err="1">
                          <a:effectLst/>
                          <a:latin typeface="Barlow" panose="020B0604020202020204" charset="0"/>
                        </a:rPr>
                        <a:t>produce</a:t>
                      </a:r>
                      <a:r>
                        <a:rPr lang="pt-PT" sz="1100" dirty="0">
                          <a:effectLst/>
                          <a:latin typeface="Barlow" panose="020B0604020202020204" charset="0"/>
                        </a:rPr>
                        <a:t>    </a:t>
                      </a:r>
                      <a:endParaRPr lang="pt-PT" sz="1100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924768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soy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pt-PT" sz="1100" b="1" dirty="0" err="1">
                          <a:effectLst/>
                          <a:latin typeface="Barlow" panose="020B0604020202020204" charset="0"/>
                        </a:rPr>
                        <a:t>lactosefree</a:t>
                      </a:r>
                      <a:r>
                        <a:rPr lang="pt-PT" sz="1100" b="1" dirty="0">
                          <a:effectLst/>
                          <a:latin typeface="Barlow" panose="020B0604020202020204" charset="0"/>
                        </a:rPr>
                        <a:t>     </a:t>
                      </a:r>
                      <a:endParaRPr lang="pt-PT" sz="1100" b="1" dirty="0">
                        <a:effectLst/>
                        <a:latin typeface="Barlow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65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77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0"/>
          <p:cNvGrpSpPr/>
          <p:nvPr/>
        </p:nvGrpSpPr>
        <p:grpSpPr>
          <a:xfrm>
            <a:off x="314000" y="1"/>
            <a:ext cx="8510400" cy="3645350"/>
            <a:chOff x="314000" y="2020325"/>
            <a:chExt cx="8510400" cy="1625025"/>
          </a:xfrm>
        </p:grpSpPr>
        <p:sp>
          <p:nvSpPr>
            <p:cNvPr id="558" name="Google Shape;558;p30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0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2" name="Google Shape;562;p30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63" name="Google Shape;563;p3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72" name="Google Shape;572;p30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ctrTitle"/>
          </p:nvPr>
        </p:nvSpPr>
        <p:spPr>
          <a:xfrm>
            <a:off x="497533" y="2349093"/>
            <a:ext cx="8143334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BASKET ANALYSIS</a:t>
            </a:r>
            <a:endParaRPr dirty="0"/>
          </a:p>
        </p:txBody>
      </p:sp>
      <p:grpSp>
        <p:nvGrpSpPr>
          <p:cNvPr id="12" name="Google Shape;927;p35">
            <a:extLst>
              <a:ext uri="{FF2B5EF4-FFF2-40B4-BE49-F238E27FC236}">
                <a16:creationId xmlns:a16="http://schemas.microsoft.com/office/drawing/2014/main" id="{020742FF-4BDB-4B0A-81FC-5295D01F054F}"/>
              </a:ext>
            </a:extLst>
          </p:cNvPr>
          <p:cNvGrpSpPr/>
          <p:nvPr/>
        </p:nvGrpSpPr>
        <p:grpSpPr>
          <a:xfrm>
            <a:off x="7166191" y="3227407"/>
            <a:ext cx="1608464" cy="1735756"/>
            <a:chOff x="7294417" y="3064566"/>
            <a:chExt cx="1479864" cy="1599480"/>
          </a:xfrm>
        </p:grpSpPr>
        <p:sp>
          <p:nvSpPr>
            <p:cNvPr id="13" name="Google Shape;928;p35">
              <a:extLst>
                <a:ext uri="{FF2B5EF4-FFF2-40B4-BE49-F238E27FC236}">
                  <a16:creationId xmlns:a16="http://schemas.microsoft.com/office/drawing/2014/main" id="{89A7B0E6-02C8-44EA-B3BA-C28406ED5C95}"/>
                </a:ext>
              </a:extLst>
            </p:cNvPr>
            <p:cNvSpPr/>
            <p:nvPr/>
          </p:nvSpPr>
          <p:spPr>
            <a:xfrm>
              <a:off x="7780257" y="3687437"/>
              <a:ext cx="652785" cy="330239"/>
            </a:xfrm>
            <a:custGeom>
              <a:avLst/>
              <a:gdLst/>
              <a:ahLst/>
              <a:cxnLst/>
              <a:rect l="l" t="t" r="r" b="b"/>
              <a:pathLst>
                <a:path w="4497" h="2275" extrusionOk="0">
                  <a:moveTo>
                    <a:pt x="3693" y="1"/>
                  </a:moveTo>
                  <a:lnTo>
                    <a:pt x="0" y="1016"/>
                  </a:lnTo>
                  <a:lnTo>
                    <a:pt x="1407" y="2274"/>
                  </a:lnTo>
                  <a:lnTo>
                    <a:pt x="4497" y="448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CF8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9;p35">
              <a:extLst>
                <a:ext uri="{FF2B5EF4-FFF2-40B4-BE49-F238E27FC236}">
                  <a16:creationId xmlns:a16="http://schemas.microsoft.com/office/drawing/2014/main" id="{3D08F510-E109-4858-8128-7DB9CE281269}"/>
                </a:ext>
              </a:extLst>
            </p:cNvPr>
            <p:cNvSpPr/>
            <p:nvPr/>
          </p:nvSpPr>
          <p:spPr>
            <a:xfrm>
              <a:off x="7294417" y="3064566"/>
              <a:ext cx="856299" cy="1113522"/>
            </a:xfrm>
            <a:custGeom>
              <a:avLst/>
              <a:gdLst/>
              <a:ahLst/>
              <a:cxnLst/>
              <a:rect l="l" t="t" r="r" b="b"/>
              <a:pathLst>
                <a:path w="5899" h="7671" extrusionOk="0">
                  <a:moveTo>
                    <a:pt x="3749" y="3308"/>
                  </a:moveTo>
                  <a:lnTo>
                    <a:pt x="3749" y="3308"/>
                  </a:lnTo>
                  <a:cubicBezTo>
                    <a:pt x="3781" y="3397"/>
                    <a:pt x="3856" y="3471"/>
                    <a:pt x="3950" y="3478"/>
                  </a:cubicBezTo>
                  <a:cubicBezTo>
                    <a:pt x="3784" y="3661"/>
                    <a:pt x="3778" y="3975"/>
                    <a:pt x="3939" y="4165"/>
                  </a:cubicBezTo>
                  <a:cubicBezTo>
                    <a:pt x="4045" y="4147"/>
                    <a:pt x="4151" y="4130"/>
                    <a:pt x="4253" y="4113"/>
                  </a:cubicBezTo>
                  <a:cubicBezTo>
                    <a:pt x="4408" y="5018"/>
                    <a:pt x="4415" y="5952"/>
                    <a:pt x="4285" y="6864"/>
                  </a:cubicBezTo>
                  <a:cubicBezTo>
                    <a:pt x="4003" y="5934"/>
                    <a:pt x="3721" y="5007"/>
                    <a:pt x="3439" y="4080"/>
                  </a:cubicBezTo>
                  <a:cubicBezTo>
                    <a:pt x="3428" y="4041"/>
                    <a:pt x="3408" y="4000"/>
                    <a:pt x="3383" y="3962"/>
                  </a:cubicBezTo>
                  <a:lnTo>
                    <a:pt x="3383" y="3962"/>
                  </a:lnTo>
                  <a:cubicBezTo>
                    <a:pt x="3386" y="3961"/>
                    <a:pt x="3390" y="3959"/>
                    <a:pt x="3393" y="3957"/>
                  </a:cubicBezTo>
                  <a:cubicBezTo>
                    <a:pt x="3451" y="3780"/>
                    <a:pt x="3348" y="3581"/>
                    <a:pt x="3191" y="3491"/>
                  </a:cubicBezTo>
                  <a:lnTo>
                    <a:pt x="3191" y="3491"/>
                  </a:lnTo>
                  <a:cubicBezTo>
                    <a:pt x="3228" y="3495"/>
                    <a:pt x="3265" y="3498"/>
                    <a:pt x="3302" y="3498"/>
                  </a:cubicBezTo>
                  <a:cubicBezTo>
                    <a:pt x="3402" y="3498"/>
                    <a:pt x="3500" y="3480"/>
                    <a:pt x="3591" y="3436"/>
                  </a:cubicBezTo>
                  <a:cubicBezTo>
                    <a:pt x="3651" y="3406"/>
                    <a:pt x="3706" y="3362"/>
                    <a:pt x="3749" y="3308"/>
                  </a:cubicBezTo>
                  <a:close/>
                  <a:moveTo>
                    <a:pt x="1827" y="0"/>
                  </a:moveTo>
                  <a:cubicBezTo>
                    <a:pt x="1564" y="0"/>
                    <a:pt x="1299" y="175"/>
                    <a:pt x="1163" y="409"/>
                  </a:cubicBezTo>
                  <a:cubicBezTo>
                    <a:pt x="990" y="705"/>
                    <a:pt x="976" y="1068"/>
                    <a:pt x="994" y="1410"/>
                  </a:cubicBezTo>
                  <a:cubicBezTo>
                    <a:pt x="946" y="1339"/>
                    <a:pt x="866" y="1307"/>
                    <a:pt x="781" y="1307"/>
                  </a:cubicBezTo>
                  <a:cubicBezTo>
                    <a:pt x="688" y="1307"/>
                    <a:pt x="591" y="1345"/>
                    <a:pt x="529" y="1413"/>
                  </a:cubicBezTo>
                  <a:cubicBezTo>
                    <a:pt x="405" y="1543"/>
                    <a:pt x="384" y="1741"/>
                    <a:pt x="402" y="1921"/>
                  </a:cubicBezTo>
                  <a:cubicBezTo>
                    <a:pt x="422" y="2136"/>
                    <a:pt x="491" y="2346"/>
                    <a:pt x="601" y="2532"/>
                  </a:cubicBezTo>
                  <a:lnTo>
                    <a:pt x="601" y="2532"/>
                  </a:lnTo>
                  <a:cubicBezTo>
                    <a:pt x="546" y="2502"/>
                    <a:pt x="481" y="2486"/>
                    <a:pt x="417" y="2486"/>
                  </a:cubicBezTo>
                  <a:cubicBezTo>
                    <a:pt x="350" y="2486"/>
                    <a:pt x="283" y="2504"/>
                    <a:pt x="229" y="2541"/>
                  </a:cubicBezTo>
                  <a:cubicBezTo>
                    <a:pt x="49" y="2667"/>
                    <a:pt x="0" y="2921"/>
                    <a:pt x="42" y="3137"/>
                  </a:cubicBezTo>
                  <a:cubicBezTo>
                    <a:pt x="113" y="3475"/>
                    <a:pt x="381" y="3763"/>
                    <a:pt x="716" y="3856"/>
                  </a:cubicBezTo>
                  <a:cubicBezTo>
                    <a:pt x="794" y="3877"/>
                    <a:pt x="876" y="3887"/>
                    <a:pt x="957" y="3887"/>
                  </a:cubicBezTo>
                  <a:cubicBezTo>
                    <a:pt x="1157" y="3887"/>
                    <a:pt x="1358" y="3824"/>
                    <a:pt x="1519" y="3707"/>
                  </a:cubicBezTo>
                  <a:lnTo>
                    <a:pt x="1519" y="3707"/>
                  </a:lnTo>
                  <a:cubicBezTo>
                    <a:pt x="1474" y="3988"/>
                    <a:pt x="1618" y="4601"/>
                    <a:pt x="2009" y="4750"/>
                  </a:cubicBezTo>
                  <a:cubicBezTo>
                    <a:pt x="2096" y="4784"/>
                    <a:pt x="2176" y="4798"/>
                    <a:pt x="2249" y="4798"/>
                  </a:cubicBezTo>
                  <a:cubicBezTo>
                    <a:pt x="2619" y="4798"/>
                    <a:pt x="2833" y="4442"/>
                    <a:pt x="3159" y="4442"/>
                  </a:cubicBezTo>
                  <a:cubicBezTo>
                    <a:pt x="3169" y="4442"/>
                    <a:pt x="3179" y="4443"/>
                    <a:pt x="3189" y="4443"/>
                  </a:cubicBezTo>
                  <a:cubicBezTo>
                    <a:pt x="3834" y="4486"/>
                    <a:pt x="3545" y="6209"/>
                    <a:pt x="3609" y="6674"/>
                  </a:cubicBezTo>
                  <a:cubicBezTo>
                    <a:pt x="3654" y="7034"/>
                    <a:pt x="3724" y="7565"/>
                    <a:pt x="4154" y="7657"/>
                  </a:cubicBezTo>
                  <a:cubicBezTo>
                    <a:pt x="4197" y="7666"/>
                    <a:pt x="4238" y="7670"/>
                    <a:pt x="4275" y="7670"/>
                  </a:cubicBezTo>
                  <a:cubicBezTo>
                    <a:pt x="5069" y="7670"/>
                    <a:pt x="4647" y="5753"/>
                    <a:pt x="4619" y="5293"/>
                  </a:cubicBezTo>
                  <a:cubicBezTo>
                    <a:pt x="4602" y="4997"/>
                    <a:pt x="4623" y="4630"/>
                    <a:pt x="4891" y="4503"/>
                  </a:cubicBezTo>
                  <a:cubicBezTo>
                    <a:pt x="4975" y="4461"/>
                    <a:pt x="5071" y="4454"/>
                    <a:pt x="5162" y="4422"/>
                  </a:cubicBezTo>
                  <a:cubicBezTo>
                    <a:pt x="5549" y="4280"/>
                    <a:pt x="5519" y="3604"/>
                    <a:pt x="5127" y="3486"/>
                  </a:cubicBezTo>
                  <a:lnTo>
                    <a:pt x="5127" y="3486"/>
                  </a:lnTo>
                  <a:cubicBezTo>
                    <a:pt x="5167" y="3496"/>
                    <a:pt x="5208" y="3501"/>
                    <a:pt x="5249" y="3501"/>
                  </a:cubicBezTo>
                  <a:cubicBezTo>
                    <a:pt x="5577" y="3501"/>
                    <a:pt x="5899" y="3179"/>
                    <a:pt x="5828" y="2851"/>
                  </a:cubicBezTo>
                  <a:cubicBezTo>
                    <a:pt x="5778" y="2626"/>
                    <a:pt x="5540" y="2490"/>
                    <a:pt x="5316" y="2490"/>
                  </a:cubicBezTo>
                  <a:cubicBezTo>
                    <a:pt x="5168" y="2490"/>
                    <a:pt x="5026" y="2550"/>
                    <a:pt x="4947" y="2682"/>
                  </a:cubicBezTo>
                  <a:cubicBezTo>
                    <a:pt x="4894" y="2766"/>
                    <a:pt x="4873" y="2865"/>
                    <a:pt x="4852" y="2963"/>
                  </a:cubicBezTo>
                  <a:cubicBezTo>
                    <a:pt x="4724" y="2863"/>
                    <a:pt x="4573" y="2758"/>
                    <a:pt x="4415" y="2758"/>
                  </a:cubicBezTo>
                  <a:cubicBezTo>
                    <a:pt x="4395" y="2758"/>
                    <a:pt x="4375" y="2759"/>
                    <a:pt x="4355" y="2763"/>
                  </a:cubicBezTo>
                  <a:cubicBezTo>
                    <a:pt x="4224" y="2783"/>
                    <a:pt x="4127" y="2934"/>
                    <a:pt x="4142" y="3051"/>
                  </a:cubicBezTo>
                  <a:lnTo>
                    <a:pt x="4142" y="3051"/>
                  </a:lnTo>
                  <a:cubicBezTo>
                    <a:pt x="4092" y="3010"/>
                    <a:pt x="4025" y="2988"/>
                    <a:pt x="3960" y="2988"/>
                  </a:cubicBezTo>
                  <a:cubicBezTo>
                    <a:pt x="3921" y="2988"/>
                    <a:pt x="3883" y="2996"/>
                    <a:pt x="3849" y="3012"/>
                  </a:cubicBezTo>
                  <a:lnTo>
                    <a:pt x="3849" y="3012"/>
                  </a:lnTo>
                  <a:cubicBezTo>
                    <a:pt x="3846" y="2980"/>
                    <a:pt x="3839" y="2949"/>
                    <a:pt x="3827" y="2918"/>
                  </a:cubicBezTo>
                  <a:cubicBezTo>
                    <a:pt x="3798" y="2849"/>
                    <a:pt x="3739" y="2799"/>
                    <a:pt x="3670" y="2771"/>
                  </a:cubicBezTo>
                  <a:lnTo>
                    <a:pt x="3670" y="2771"/>
                  </a:lnTo>
                  <a:cubicBezTo>
                    <a:pt x="3856" y="2712"/>
                    <a:pt x="4033" y="2634"/>
                    <a:pt x="4183" y="2509"/>
                  </a:cubicBezTo>
                  <a:cubicBezTo>
                    <a:pt x="4419" y="2312"/>
                    <a:pt x="4556" y="1949"/>
                    <a:pt x="4404" y="1678"/>
                  </a:cubicBezTo>
                  <a:cubicBezTo>
                    <a:pt x="4295" y="1481"/>
                    <a:pt x="4088" y="1401"/>
                    <a:pt x="3861" y="1401"/>
                  </a:cubicBezTo>
                  <a:cubicBezTo>
                    <a:pt x="3857" y="1401"/>
                    <a:pt x="3854" y="1401"/>
                    <a:pt x="3851" y="1401"/>
                  </a:cubicBezTo>
                  <a:lnTo>
                    <a:pt x="3851" y="1401"/>
                  </a:lnTo>
                  <a:cubicBezTo>
                    <a:pt x="4022" y="1211"/>
                    <a:pt x="4112" y="933"/>
                    <a:pt x="4024" y="688"/>
                  </a:cubicBezTo>
                  <a:cubicBezTo>
                    <a:pt x="3896" y="341"/>
                    <a:pt x="3521" y="145"/>
                    <a:pt x="3149" y="145"/>
                  </a:cubicBezTo>
                  <a:cubicBezTo>
                    <a:pt x="3007" y="145"/>
                    <a:pt x="2865" y="173"/>
                    <a:pt x="2738" y="233"/>
                  </a:cubicBezTo>
                  <a:cubicBezTo>
                    <a:pt x="2577" y="307"/>
                    <a:pt x="2437" y="419"/>
                    <a:pt x="2326" y="555"/>
                  </a:cubicBezTo>
                  <a:lnTo>
                    <a:pt x="2326" y="555"/>
                  </a:lnTo>
                  <a:cubicBezTo>
                    <a:pt x="2341" y="352"/>
                    <a:pt x="2230" y="120"/>
                    <a:pt x="2033" y="39"/>
                  </a:cubicBezTo>
                  <a:cubicBezTo>
                    <a:pt x="1966" y="13"/>
                    <a:pt x="1897" y="0"/>
                    <a:pt x="1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0;p35">
              <a:extLst>
                <a:ext uri="{FF2B5EF4-FFF2-40B4-BE49-F238E27FC236}">
                  <a16:creationId xmlns:a16="http://schemas.microsoft.com/office/drawing/2014/main" id="{304B9C45-DA88-4376-A32A-D0BDE9DB0366}"/>
                </a:ext>
              </a:extLst>
            </p:cNvPr>
            <p:cNvSpPr/>
            <p:nvPr/>
          </p:nvSpPr>
          <p:spPr>
            <a:xfrm>
              <a:off x="8069119" y="3279399"/>
              <a:ext cx="376690" cy="960669"/>
            </a:xfrm>
            <a:custGeom>
              <a:avLst/>
              <a:gdLst/>
              <a:ahLst/>
              <a:cxnLst/>
              <a:rect l="l" t="t" r="r" b="b"/>
              <a:pathLst>
                <a:path w="2595" h="6618" extrusionOk="0">
                  <a:moveTo>
                    <a:pt x="1643" y="0"/>
                  </a:moveTo>
                  <a:lnTo>
                    <a:pt x="1414" y="1395"/>
                  </a:lnTo>
                  <a:cubicBezTo>
                    <a:pt x="918" y="1505"/>
                    <a:pt x="716" y="1872"/>
                    <a:pt x="661" y="2202"/>
                  </a:cubicBezTo>
                  <a:lnTo>
                    <a:pt x="33" y="6022"/>
                  </a:lnTo>
                  <a:cubicBezTo>
                    <a:pt x="1" y="6209"/>
                    <a:pt x="128" y="6385"/>
                    <a:pt x="315" y="6414"/>
                  </a:cubicBezTo>
                  <a:lnTo>
                    <a:pt x="1520" y="6614"/>
                  </a:lnTo>
                  <a:cubicBezTo>
                    <a:pt x="1538" y="6617"/>
                    <a:pt x="1555" y="6618"/>
                    <a:pt x="1573" y="6618"/>
                  </a:cubicBezTo>
                  <a:cubicBezTo>
                    <a:pt x="1739" y="6618"/>
                    <a:pt x="1885" y="6502"/>
                    <a:pt x="1911" y="6332"/>
                  </a:cubicBezTo>
                  <a:lnTo>
                    <a:pt x="2538" y="2513"/>
                  </a:lnTo>
                  <a:cubicBezTo>
                    <a:pt x="2595" y="2178"/>
                    <a:pt x="2563" y="1706"/>
                    <a:pt x="2084" y="1509"/>
                  </a:cubicBezTo>
                  <a:lnTo>
                    <a:pt x="2313" y="113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1;p35">
              <a:extLst>
                <a:ext uri="{FF2B5EF4-FFF2-40B4-BE49-F238E27FC236}">
                  <a16:creationId xmlns:a16="http://schemas.microsoft.com/office/drawing/2014/main" id="{3B762C44-762D-4A51-8CC3-F3CA5AB8BB68}"/>
                </a:ext>
              </a:extLst>
            </p:cNvPr>
            <p:cNvSpPr/>
            <p:nvPr/>
          </p:nvSpPr>
          <p:spPr>
            <a:xfrm>
              <a:off x="8296289" y="3271270"/>
              <a:ext cx="117434" cy="45000"/>
            </a:xfrm>
            <a:custGeom>
              <a:avLst/>
              <a:gdLst/>
              <a:ahLst/>
              <a:cxnLst/>
              <a:rect l="l" t="t" r="r" b="b"/>
              <a:pathLst>
                <a:path w="809" h="310" extrusionOk="0">
                  <a:moveTo>
                    <a:pt x="39" y="0"/>
                  </a:moveTo>
                  <a:cubicBezTo>
                    <a:pt x="36" y="0"/>
                    <a:pt x="33" y="4"/>
                    <a:pt x="33" y="7"/>
                  </a:cubicBezTo>
                  <a:lnTo>
                    <a:pt x="0" y="183"/>
                  </a:lnTo>
                  <a:lnTo>
                    <a:pt x="779" y="310"/>
                  </a:lnTo>
                  <a:lnTo>
                    <a:pt x="808" y="134"/>
                  </a:lnTo>
                  <a:cubicBezTo>
                    <a:pt x="808" y="130"/>
                    <a:pt x="808" y="127"/>
                    <a:pt x="800" y="12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2;p35">
              <a:extLst>
                <a:ext uri="{FF2B5EF4-FFF2-40B4-BE49-F238E27FC236}">
                  <a16:creationId xmlns:a16="http://schemas.microsoft.com/office/drawing/2014/main" id="{1635E8F5-9ECC-4663-923A-E46B4D1E6F99}"/>
                </a:ext>
              </a:extLst>
            </p:cNvPr>
            <p:cNvSpPr/>
            <p:nvPr/>
          </p:nvSpPr>
          <p:spPr>
            <a:xfrm flipH="1">
              <a:off x="7619978" y="4446000"/>
              <a:ext cx="1154303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3;p35">
              <a:extLst>
                <a:ext uri="{FF2B5EF4-FFF2-40B4-BE49-F238E27FC236}">
                  <a16:creationId xmlns:a16="http://schemas.microsoft.com/office/drawing/2014/main" id="{B8F6E8E9-08BB-4F8C-BC32-72481BC3AE53}"/>
                </a:ext>
              </a:extLst>
            </p:cNvPr>
            <p:cNvSpPr/>
            <p:nvPr/>
          </p:nvSpPr>
          <p:spPr>
            <a:xfrm>
              <a:off x="8298322" y="3290431"/>
              <a:ext cx="18580" cy="10597"/>
            </a:xfrm>
            <a:custGeom>
              <a:avLst/>
              <a:gdLst/>
              <a:ahLst/>
              <a:cxnLst/>
              <a:rect l="l" t="t" r="r" b="b"/>
              <a:pathLst>
                <a:path w="128" h="73" extrusionOk="0">
                  <a:moveTo>
                    <a:pt x="59" y="1"/>
                  </a:moveTo>
                  <a:cubicBezTo>
                    <a:pt x="32" y="1"/>
                    <a:pt x="7" y="21"/>
                    <a:pt x="1" y="51"/>
                  </a:cubicBezTo>
                  <a:lnTo>
                    <a:pt x="1" y="54"/>
                  </a:lnTo>
                  <a:lnTo>
                    <a:pt x="124" y="72"/>
                  </a:lnTo>
                  <a:cubicBezTo>
                    <a:pt x="128" y="37"/>
                    <a:pt x="107" y="5"/>
                    <a:pt x="71" y="2"/>
                  </a:cubicBezTo>
                  <a:cubicBezTo>
                    <a:pt x="67" y="1"/>
                    <a:pt x="63" y="1"/>
                    <a:pt x="5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4;p35">
              <a:extLst>
                <a:ext uri="{FF2B5EF4-FFF2-40B4-BE49-F238E27FC236}">
                  <a16:creationId xmlns:a16="http://schemas.microsoft.com/office/drawing/2014/main" id="{0B5C4EFD-C757-47CC-BEA2-D5077A856839}"/>
                </a:ext>
              </a:extLst>
            </p:cNvPr>
            <p:cNvSpPr/>
            <p:nvPr/>
          </p:nvSpPr>
          <p:spPr>
            <a:xfrm>
              <a:off x="8316756" y="3293189"/>
              <a:ext cx="18580" cy="10887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64" y="0"/>
                  </a:moveTo>
                  <a:cubicBezTo>
                    <a:pt x="35" y="0"/>
                    <a:pt x="7" y="21"/>
                    <a:pt x="1" y="53"/>
                  </a:cubicBezTo>
                  <a:lnTo>
                    <a:pt x="121" y="74"/>
                  </a:lnTo>
                  <a:lnTo>
                    <a:pt x="121" y="71"/>
                  </a:lnTo>
                  <a:cubicBezTo>
                    <a:pt x="128" y="40"/>
                    <a:pt x="106" y="7"/>
                    <a:pt x="71" y="1"/>
                  </a:cubicBezTo>
                  <a:cubicBezTo>
                    <a:pt x="69" y="0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5;p35">
              <a:extLst>
                <a:ext uri="{FF2B5EF4-FFF2-40B4-BE49-F238E27FC236}">
                  <a16:creationId xmlns:a16="http://schemas.microsoft.com/office/drawing/2014/main" id="{2F829E7D-E54E-4E5E-9599-A71C28DAF8F3}"/>
                </a:ext>
              </a:extLst>
            </p:cNvPr>
            <p:cNvSpPr/>
            <p:nvPr/>
          </p:nvSpPr>
          <p:spPr>
            <a:xfrm>
              <a:off x="8335191" y="3296238"/>
              <a:ext cx="18580" cy="10887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63" y="0"/>
                  </a:moveTo>
                  <a:cubicBezTo>
                    <a:pt x="32" y="0"/>
                    <a:pt x="4" y="21"/>
                    <a:pt x="1" y="53"/>
                  </a:cubicBezTo>
                  <a:lnTo>
                    <a:pt x="121" y="74"/>
                  </a:lnTo>
                  <a:lnTo>
                    <a:pt x="121" y="71"/>
                  </a:lnTo>
                  <a:cubicBezTo>
                    <a:pt x="127" y="40"/>
                    <a:pt x="103" y="8"/>
                    <a:pt x="71" y="1"/>
                  </a:cubicBezTo>
                  <a:cubicBezTo>
                    <a:pt x="68" y="1"/>
                    <a:pt x="66" y="0"/>
                    <a:pt x="6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6;p35">
              <a:extLst>
                <a:ext uri="{FF2B5EF4-FFF2-40B4-BE49-F238E27FC236}">
                  <a16:creationId xmlns:a16="http://schemas.microsoft.com/office/drawing/2014/main" id="{3E38D9ED-8801-40EA-9315-C01BCE96DFD1}"/>
                </a:ext>
              </a:extLst>
            </p:cNvPr>
            <p:cNvSpPr/>
            <p:nvPr/>
          </p:nvSpPr>
          <p:spPr>
            <a:xfrm>
              <a:off x="8353191" y="3299286"/>
              <a:ext cx="18435" cy="10887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64" y="1"/>
                  </a:moveTo>
                  <a:cubicBezTo>
                    <a:pt x="35" y="1"/>
                    <a:pt x="6" y="21"/>
                    <a:pt x="0" y="53"/>
                  </a:cubicBezTo>
                  <a:lnTo>
                    <a:pt x="123" y="74"/>
                  </a:lnTo>
                  <a:lnTo>
                    <a:pt x="123" y="71"/>
                  </a:lnTo>
                  <a:cubicBezTo>
                    <a:pt x="127" y="40"/>
                    <a:pt x="106" y="8"/>
                    <a:pt x="70" y="1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7;p35">
              <a:extLst>
                <a:ext uri="{FF2B5EF4-FFF2-40B4-BE49-F238E27FC236}">
                  <a16:creationId xmlns:a16="http://schemas.microsoft.com/office/drawing/2014/main" id="{5F9A4A51-C291-47ED-B6CB-7610254C3F81}"/>
                </a:ext>
              </a:extLst>
            </p:cNvPr>
            <p:cNvSpPr/>
            <p:nvPr/>
          </p:nvSpPr>
          <p:spPr>
            <a:xfrm>
              <a:off x="8371481" y="3302189"/>
              <a:ext cx="18580" cy="11032"/>
            </a:xfrm>
            <a:custGeom>
              <a:avLst/>
              <a:gdLst/>
              <a:ahLst/>
              <a:cxnLst/>
              <a:rect l="l" t="t" r="r" b="b"/>
              <a:pathLst>
                <a:path w="128" h="76" extrusionOk="0">
                  <a:moveTo>
                    <a:pt x="60" y="1"/>
                  </a:moveTo>
                  <a:cubicBezTo>
                    <a:pt x="32" y="1"/>
                    <a:pt x="7" y="24"/>
                    <a:pt x="1" y="51"/>
                  </a:cubicBezTo>
                  <a:lnTo>
                    <a:pt x="1" y="54"/>
                  </a:lnTo>
                  <a:lnTo>
                    <a:pt x="121" y="76"/>
                  </a:lnTo>
                  <a:lnTo>
                    <a:pt x="124" y="72"/>
                  </a:lnTo>
                  <a:cubicBezTo>
                    <a:pt x="128" y="41"/>
                    <a:pt x="107" y="9"/>
                    <a:pt x="71" y="2"/>
                  </a:cubicBezTo>
                  <a:cubicBezTo>
                    <a:pt x="67" y="1"/>
                    <a:pt x="63" y="1"/>
                    <a:pt x="6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8;p35">
              <a:extLst>
                <a:ext uri="{FF2B5EF4-FFF2-40B4-BE49-F238E27FC236}">
                  <a16:creationId xmlns:a16="http://schemas.microsoft.com/office/drawing/2014/main" id="{124A34BB-9052-42E2-9C1F-A14F189CF1A1}"/>
                </a:ext>
              </a:extLst>
            </p:cNvPr>
            <p:cNvSpPr/>
            <p:nvPr/>
          </p:nvSpPr>
          <p:spPr>
            <a:xfrm>
              <a:off x="8389916" y="3305237"/>
              <a:ext cx="18580" cy="11032"/>
            </a:xfrm>
            <a:custGeom>
              <a:avLst/>
              <a:gdLst/>
              <a:ahLst/>
              <a:cxnLst/>
              <a:rect l="l" t="t" r="r" b="b"/>
              <a:pathLst>
                <a:path w="128" h="76" extrusionOk="0">
                  <a:moveTo>
                    <a:pt x="58" y="1"/>
                  </a:moveTo>
                  <a:cubicBezTo>
                    <a:pt x="29" y="1"/>
                    <a:pt x="4" y="24"/>
                    <a:pt x="1" y="51"/>
                  </a:cubicBezTo>
                  <a:lnTo>
                    <a:pt x="1" y="55"/>
                  </a:lnTo>
                  <a:lnTo>
                    <a:pt x="121" y="76"/>
                  </a:lnTo>
                  <a:lnTo>
                    <a:pt x="121" y="72"/>
                  </a:lnTo>
                  <a:cubicBezTo>
                    <a:pt x="128" y="37"/>
                    <a:pt x="103" y="6"/>
                    <a:pt x="71" y="2"/>
                  </a:cubicBezTo>
                  <a:cubicBezTo>
                    <a:pt x="67" y="1"/>
                    <a:pt x="63" y="1"/>
                    <a:pt x="58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9;p35">
              <a:extLst>
                <a:ext uri="{FF2B5EF4-FFF2-40B4-BE49-F238E27FC236}">
                  <a16:creationId xmlns:a16="http://schemas.microsoft.com/office/drawing/2014/main" id="{A188D778-EAD1-4AC4-B9B1-1C7EFC9E588E}"/>
                </a:ext>
              </a:extLst>
            </p:cNvPr>
            <p:cNvSpPr/>
            <p:nvPr/>
          </p:nvSpPr>
          <p:spPr>
            <a:xfrm>
              <a:off x="8288161" y="3342833"/>
              <a:ext cx="107999" cy="60387"/>
            </a:xfrm>
            <a:custGeom>
              <a:avLst/>
              <a:gdLst/>
              <a:ahLst/>
              <a:cxnLst/>
              <a:rect l="l" t="t" r="r" b="b"/>
              <a:pathLst>
                <a:path w="744" h="416" extrusionOk="0">
                  <a:moveTo>
                    <a:pt x="371" y="1"/>
                  </a:moveTo>
                  <a:cubicBezTo>
                    <a:pt x="300" y="1"/>
                    <a:pt x="237" y="37"/>
                    <a:pt x="198" y="95"/>
                  </a:cubicBezTo>
                  <a:lnTo>
                    <a:pt x="29" y="67"/>
                  </a:lnTo>
                  <a:lnTo>
                    <a:pt x="1" y="233"/>
                  </a:lnTo>
                  <a:lnTo>
                    <a:pt x="170" y="261"/>
                  </a:lnTo>
                  <a:cubicBezTo>
                    <a:pt x="191" y="339"/>
                    <a:pt x="254" y="402"/>
                    <a:pt x="339" y="412"/>
                  </a:cubicBezTo>
                  <a:cubicBezTo>
                    <a:pt x="351" y="414"/>
                    <a:pt x="364" y="415"/>
                    <a:pt x="376" y="415"/>
                  </a:cubicBezTo>
                  <a:cubicBezTo>
                    <a:pt x="446" y="415"/>
                    <a:pt x="507" y="381"/>
                    <a:pt x="547" y="324"/>
                  </a:cubicBezTo>
                  <a:lnTo>
                    <a:pt x="716" y="353"/>
                  </a:lnTo>
                  <a:lnTo>
                    <a:pt x="744" y="184"/>
                  </a:lnTo>
                  <a:lnTo>
                    <a:pt x="575" y="155"/>
                  </a:lnTo>
                  <a:cubicBezTo>
                    <a:pt x="554" y="78"/>
                    <a:pt x="490" y="18"/>
                    <a:pt x="406" y="4"/>
                  </a:cubicBezTo>
                  <a:cubicBezTo>
                    <a:pt x="394" y="2"/>
                    <a:pt x="382" y="1"/>
                    <a:pt x="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0;p35">
              <a:extLst>
                <a:ext uri="{FF2B5EF4-FFF2-40B4-BE49-F238E27FC236}">
                  <a16:creationId xmlns:a16="http://schemas.microsoft.com/office/drawing/2014/main" id="{0429E0D5-67C4-464E-8A21-39C9A3985B77}"/>
                </a:ext>
              </a:extLst>
            </p:cNvPr>
            <p:cNvSpPr/>
            <p:nvPr/>
          </p:nvSpPr>
          <p:spPr>
            <a:xfrm>
              <a:off x="8136181" y="3629229"/>
              <a:ext cx="277981" cy="304981"/>
            </a:xfrm>
            <a:custGeom>
              <a:avLst/>
              <a:gdLst/>
              <a:ahLst/>
              <a:cxnLst/>
              <a:rect l="l" t="t" r="r" b="b"/>
              <a:pathLst>
                <a:path w="1915" h="2101" extrusionOk="0">
                  <a:moveTo>
                    <a:pt x="304" y="0"/>
                  </a:moveTo>
                  <a:lnTo>
                    <a:pt x="1" y="1833"/>
                  </a:lnTo>
                  <a:lnTo>
                    <a:pt x="1611" y="2101"/>
                  </a:lnTo>
                  <a:lnTo>
                    <a:pt x="1914" y="26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1;p35">
              <a:extLst>
                <a:ext uri="{FF2B5EF4-FFF2-40B4-BE49-F238E27FC236}">
                  <a16:creationId xmlns:a16="http://schemas.microsoft.com/office/drawing/2014/main" id="{053A9093-7405-4049-83BF-AB71AC607493}"/>
                </a:ext>
              </a:extLst>
            </p:cNvPr>
            <p:cNvSpPr/>
            <p:nvPr/>
          </p:nvSpPr>
          <p:spPr>
            <a:xfrm>
              <a:off x="7987396" y="3687437"/>
              <a:ext cx="269707" cy="269707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928" y="1"/>
                  </a:moveTo>
                  <a:cubicBezTo>
                    <a:pt x="416" y="1"/>
                    <a:pt x="1" y="417"/>
                    <a:pt x="1" y="931"/>
                  </a:cubicBezTo>
                  <a:cubicBezTo>
                    <a:pt x="1" y="1442"/>
                    <a:pt x="416" y="1858"/>
                    <a:pt x="928" y="1858"/>
                  </a:cubicBezTo>
                  <a:cubicBezTo>
                    <a:pt x="1442" y="1858"/>
                    <a:pt x="1858" y="1442"/>
                    <a:pt x="1858" y="931"/>
                  </a:cubicBezTo>
                  <a:cubicBezTo>
                    <a:pt x="1858" y="417"/>
                    <a:pt x="1442" y="1"/>
                    <a:pt x="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2;p35">
              <a:extLst>
                <a:ext uri="{FF2B5EF4-FFF2-40B4-BE49-F238E27FC236}">
                  <a16:creationId xmlns:a16="http://schemas.microsoft.com/office/drawing/2014/main" id="{FDC70A8A-7211-46E2-88DA-B83DED4F5C3C}"/>
                </a:ext>
              </a:extLst>
            </p:cNvPr>
            <p:cNvSpPr/>
            <p:nvPr/>
          </p:nvSpPr>
          <p:spPr>
            <a:xfrm>
              <a:off x="7810885" y="3764225"/>
              <a:ext cx="269707" cy="269707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931" y="0"/>
                  </a:moveTo>
                  <a:cubicBezTo>
                    <a:pt x="417" y="0"/>
                    <a:pt x="1" y="417"/>
                    <a:pt x="1" y="927"/>
                  </a:cubicBezTo>
                  <a:cubicBezTo>
                    <a:pt x="1" y="1441"/>
                    <a:pt x="417" y="1858"/>
                    <a:pt x="931" y="1858"/>
                  </a:cubicBezTo>
                  <a:cubicBezTo>
                    <a:pt x="1442" y="1858"/>
                    <a:pt x="1858" y="1441"/>
                    <a:pt x="1858" y="927"/>
                  </a:cubicBezTo>
                  <a:cubicBezTo>
                    <a:pt x="1858" y="417"/>
                    <a:pt x="1442" y="0"/>
                    <a:pt x="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3;p35">
              <a:extLst>
                <a:ext uri="{FF2B5EF4-FFF2-40B4-BE49-F238E27FC236}">
                  <a16:creationId xmlns:a16="http://schemas.microsoft.com/office/drawing/2014/main" id="{59EE1C60-562F-44DC-8540-6AB9F7204401}"/>
                </a:ext>
              </a:extLst>
            </p:cNvPr>
            <p:cNvSpPr/>
            <p:nvPr/>
          </p:nvSpPr>
          <p:spPr>
            <a:xfrm>
              <a:off x="7780257" y="3752467"/>
              <a:ext cx="762816" cy="825235"/>
            </a:xfrm>
            <a:custGeom>
              <a:avLst/>
              <a:gdLst/>
              <a:ahLst/>
              <a:cxnLst/>
              <a:rect l="l" t="t" r="r" b="b"/>
              <a:pathLst>
                <a:path w="5255" h="5685" extrusionOk="0">
                  <a:moveTo>
                    <a:pt x="4497" y="0"/>
                  </a:moveTo>
                  <a:lnTo>
                    <a:pt x="1082" y="909"/>
                  </a:lnTo>
                  <a:lnTo>
                    <a:pt x="0" y="568"/>
                  </a:lnTo>
                  <a:lnTo>
                    <a:pt x="815" y="5674"/>
                  </a:lnTo>
                  <a:lnTo>
                    <a:pt x="5254" y="5684"/>
                  </a:lnTo>
                  <a:lnTo>
                    <a:pt x="5254" y="5684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F8B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4;p35">
              <a:extLst>
                <a:ext uri="{FF2B5EF4-FFF2-40B4-BE49-F238E27FC236}">
                  <a16:creationId xmlns:a16="http://schemas.microsoft.com/office/drawing/2014/main" id="{5B0D1FBE-42EF-469D-84A6-E753F8D6B24D}"/>
                </a:ext>
              </a:extLst>
            </p:cNvPr>
            <p:cNvSpPr/>
            <p:nvPr/>
          </p:nvSpPr>
          <p:spPr>
            <a:xfrm>
              <a:off x="7898414" y="3884416"/>
              <a:ext cx="183192" cy="705478"/>
            </a:xfrm>
            <a:custGeom>
              <a:avLst/>
              <a:gdLst/>
              <a:ahLst/>
              <a:cxnLst/>
              <a:rect l="l" t="t" r="r" b="b"/>
              <a:pathLst>
                <a:path w="1262" h="4860" extrusionOk="0">
                  <a:moveTo>
                    <a:pt x="268" y="0"/>
                  </a:moveTo>
                  <a:lnTo>
                    <a:pt x="268" y="0"/>
                  </a:lnTo>
                  <a:cubicBezTo>
                    <a:pt x="399" y="800"/>
                    <a:pt x="539" y="1597"/>
                    <a:pt x="691" y="2394"/>
                  </a:cubicBezTo>
                  <a:cubicBezTo>
                    <a:pt x="833" y="3154"/>
                    <a:pt x="988" y="3918"/>
                    <a:pt x="1144" y="4678"/>
                  </a:cubicBezTo>
                  <a:lnTo>
                    <a:pt x="1144" y="4678"/>
                  </a:lnTo>
                  <a:lnTo>
                    <a:pt x="339" y="4148"/>
                  </a:lnTo>
                  <a:lnTo>
                    <a:pt x="321" y="4137"/>
                  </a:lnTo>
                  <a:lnTo>
                    <a:pt x="310" y="4155"/>
                  </a:lnTo>
                  <a:lnTo>
                    <a:pt x="1" y="4765"/>
                  </a:lnTo>
                  <a:lnTo>
                    <a:pt x="335" y="4195"/>
                  </a:lnTo>
                  <a:lnTo>
                    <a:pt x="335" y="4195"/>
                  </a:lnTo>
                  <a:lnTo>
                    <a:pt x="1181" y="4800"/>
                  </a:lnTo>
                  <a:lnTo>
                    <a:pt x="1262" y="4860"/>
                  </a:lnTo>
                  <a:lnTo>
                    <a:pt x="1245" y="4757"/>
                  </a:lnTo>
                  <a:cubicBezTo>
                    <a:pt x="1097" y="3961"/>
                    <a:pt x="944" y="3168"/>
                    <a:pt x="783" y="2376"/>
                  </a:cubicBezTo>
                  <a:cubicBezTo>
                    <a:pt x="624" y="1579"/>
                    <a:pt x="451" y="790"/>
                    <a:pt x="268" y="0"/>
                  </a:cubicBezTo>
                  <a:close/>
                </a:path>
              </a:pathLst>
            </a:custGeom>
            <a:solidFill>
              <a:srgbClr val="D1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4528188"/>
      </p:ext>
    </p:extLst>
  </p:cSld>
  <p:clrMapOvr>
    <a:masterClrMapping/>
  </p:clrMapOvr>
</p:sld>
</file>

<file path=ppt/theme/theme1.xml><?xml version="1.0" encoding="utf-8"?>
<a:theme xmlns:a="http://schemas.openxmlformats.org/drawingml/2006/main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360</Words>
  <Application>Microsoft Office PowerPoint</Application>
  <PresentationFormat>On-screen Show (16:9)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Abel</vt:lpstr>
      <vt:lpstr>Arial</vt:lpstr>
      <vt:lpstr>Fjalla One</vt:lpstr>
      <vt:lpstr>Barlow</vt:lpstr>
      <vt:lpstr>Staatliches</vt:lpstr>
      <vt:lpstr>Josefin Slab</vt:lpstr>
      <vt:lpstr>Wingdings</vt:lpstr>
      <vt:lpstr>Supermarket Business Plan by Slidesgo</vt:lpstr>
      <vt:lpstr>INSTACART</vt:lpstr>
      <vt:lpstr>AGENDA FOR TODAY </vt:lpstr>
      <vt:lpstr>BUSINESS UNDERSTANDING</vt:lpstr>
      <vt:lpstr>BUSINESS GOALS </vt:lpstr>
      <vt:lpstr>BUSINESS UNDERSTANDING</vt:lpstr>
      <vt:lpstr>BUSINESS UNDERSTANDING</vt:lpstr>
      <vt:lpstr>CLUSTERING</vt:lpstr>
      <vt:lpstr>PowerPoint Presentation</vt:lpstr>
      <vt:lpstr>MARKET BASKET ANALYSIS</vt:lpstr>
      <vt:lpstr>SIZE OF THE BASKET </vt:lpstr>
      <vt:lpstr>MOST FREQUENTLY QUANTITY PURCHASED</vt:lpstr>
      <vt:lpstr>TOP 10 COMPLEMENTARY PRODUCTS</vt:lpstr>
      <vt:lpstr>TOP 20 SUBSTITUTES PRODUCTS</vt:lpstr>
      <vt:lpstr>CONCLUSION</vt:lpstr>
      <vt:lpstr>CONCLUSION - CLUSTER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INTACART</dc:title>
  <dc:creator>Hiromi Nakashima</dc:creator>
  <cp:lastModifiedBy>Venancio Tobias Antonio Munhangane</cp:lastModifiedBy>
  <cp:revision>21</cp:revision>
  <dcterms:modified xsi:type="dcterms:W3CDTF">2021-04-19T23:53:38Z</dcterms:modified>
</cp:coreProperties>
</file>