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740" y="325305"/>
            <a:ext cx="10318418" cy="1752877"/>
          </a:xfrm>
        </p:spPr>
        <p:txBody>
          <a:bodyPr/>
          <a:lstStyle/>
          <a:p>
            <a:r>
              <a:rPr lang="en-US" sz="4400" b="1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Đồ</a:t>
            </a:r>
            <a:r>
              <a:rPr lang="en-US" sz="44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án</a:t>
            </a:r>
            <a:r>
              <a:rPr lang="en-US" sz="44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tốt</a:t>
            </a:r>
            <a:r>
              <a:rPr lang="en-US" sz="44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nghiệp</a:t>
            </a:r>
            <a:r>
              <a:rPr lang="en-US" sz="44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đại</a:t>
            </a:r>
            <a:r>
              <a:rPr lang="en-US" sz="44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học</a:t>
            </a:r>
            <a:endParaRPr lang="en-US" sz="44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171" y="2078182"/>
            <a:ext cx="10913556" cy="1045694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Xây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nền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tảng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playable ads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lĩnh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vực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marketing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cho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ty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cổ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truyền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HÙNG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Cường</a:t>
            </a:r>
            <a:endParaRPr lang="en-US" sz="18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phaser</a:t>
            </a:r>
            <a:r>
              <a:rPr lang="en-US" sz="18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61789" y="3566160"/>
            <a:ext cx="4846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GIẢNG VIÊN: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PGS.TS HOÀNG HỮU HẠNH</a:t>
            </a:r>
          </a:p>
          <a:p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SINH VIÊN: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NGUYỄN HẢI NAM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1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6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ĐẶT TRIỂN KHAI</a:t>
            </a:r>
            <a:endParaRPr lang="en-US" sz="36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27" y="1696817"/>
            <a:ext cx="4362849" cy="4030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200" y="1696817"/>
            <a:ext cx="1984822" cy="395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6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ĐẶT TRIỂN KHAI</a:t>
            </a:r>
            <a:endParaRPr lang="en-US" sz="36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59" y="1874517"/>
            <a:ext cx="5922254" cy="43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ĐẶT TRIỂN KHAI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396" y="1370341"/>
            <a:ext cx="4287141" cy="48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Nắm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branding games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Playable Ads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game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126" y="1820487"/>
            <a:ext cx="8187071" cy="1522479"/>
          </a:xfrm>
        </p:spPr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NỘI DUNG CHÍNH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660180"/>
              </p:ext>
            </p:extLst>
          </p:nvPr>
        </p:nvGraphicFramePr>
        <p:xfrm>
          <a:off x="1504950" y="2286000"/>
          <a:ext cx="8453438" cy="1854200"/>
        </p:xfrm>
        <a:graphic>
          <a:graphicData uri="http://schemas.openxmlformats.org/drawingml/2006/table">
            <a:tbl>
              <a:tblPr firstRow="1" bandRow="1"/>
              <a:tblGrid>
                <a:gridCol w="7988185">
                  <a:extLst>
                    <a:ext uri="{9D8B030D-6E8A-4147-A177-3AD203B41FA5}">
                      <a16:colId xmlns:a16="http://schemas.microsoft.com/office/drawing/2014/main" val="4199237638"/>
                    </a:ext>
                  </a:extLst>
                </a:gridCol>
                <a:gridCol w="465253">
                  <a:extLst>
                    <a:ext uri="{9D8B030D-6E8A-4147-A177-3AD203B41FA5}">
                      <a16:colId xmlns:a16="http://schemas.microsoft.com/office/drawing/2014/main" val="312713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CẬN BÀI TOÁN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808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SỞ LÝ THUYẾT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85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TÍCH THIẾT KẾ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3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CÀI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ĐẶT TRIỂN KHAI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IV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7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LUẬN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111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4182" y="1172898"/>
            <a:ext cx="57357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 CẬN BÀI TOÁN</a:t>
            </a:r>
            <a:endParaRPr lang="en-US" sz="40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24" y="1172898"/>
            <a:ext cx="2551874" cy="381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5838" y="779702"/>
            <a:ext cx="7911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TY CỔ PHẦN TRUYỀN THÔNG HÙNG CƯỜNG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76" y="2046579"/>
            <a:ext cx="5942857" cy="2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13718" y="939338"/>
            <a:ext cx="3682538" cy="37371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PLAYABLE ADS LÀ GÌ?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19" y="1421477"/>
            <a:ext cx="5836122" cy="370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playable ads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marketing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cổ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hùng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i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phaser</a:t>
            </a:r>
            <a:r>
              <a:rPr lang="en-US" sz="11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  <a:endParaRPr lang="en-US" sz="11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05" y="2237587"/>
            <a:ext cx="6168771" cy="23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8349" y="1238595"/>
            <a:ext cx="5137265" cy="401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 QUẢNG CÁO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BRANDING GAME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Branding game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PLAYABLE ADS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Playable ads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47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56" y="1371599"/>
            <a:ext cx="1546860" cy="1546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14" y="1371599"/>
            <a:ext cx="1608859" cy="1608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25" y="1405890"/>
            <a:ext cx="1529195" cy="1529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88" y="3834593"/>
            <a:ext cx="1467196" cy="1467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4" y="3801169"/>
            <a:ext cx="1534044" cy="15340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624" y="3801169"/>
            <a:ext cx="1452996" cy="14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3600" b="1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ĐẶT TRIỂN KHAI</a:t>
            </a:r>
            <a:endParaRPr lang="en-US" sz="36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3" y="1787237"/>
            <a:ext cx="7221180" cy="36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139</TotalTime>
  <Words>217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Gill Sans MT</vt:lpstr>
      <vt:lpstr>Arial</vt:lpstr>
      <vt:lpstr>Impact</vt:lpstr>
      <vt:lpstr>Tahoma</vt:lpstr>
      <vt:lpstr>Wingdings</vt:lpstr>
      <vt:lpstr>Badge</vt:lpstr>
      <vt:lpstr>Đồ án tốt nghiệp đại học</vt:lpstr>
      <vt:lpstr>NỘI DUNG CHÍNH</vt:lpstr>
      <vt:lpstr>PowerPoint Presentation</vt:lpstr>
      <vt:lpstr>PowerPoint Presentation</vt:lpstr>
      <vt:lpstr>PLAYABLE ADS LÀ GÌ?</vt:lpstr>
      <vt:lpstr>Hướng giải quyết xây dựng nền tảng playable ads ứng dụng trong lĩnh vực marketing cho công ty cổ phần truyền thông hùng cường sử dụng phaser framework</vt:lpstr>
      <vt:lpstr>Cơ sở lý thuyết</vt:lpstr>
      <vt:lpstr>Phân tích thiết kế</vt:lpstr>
      <vt:lpstr>Cài ĐẶT TRIỂN KHAI</vt:lpstr>
      <vt:lpstr>Cài ĐẶT TRIỂN KHAI</vt:lpstr>
      <vt:lpstr>Cài ĐẶT TRIỂN KHAI</vt:lpstr>
      <vt:lpstr>Cài ĐẶT TRIỂN KHAI</vt:lpstr>
      <vt:lpstr>KẾT LUẬN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 đại học</dc:title>
  <dc:creator>Admin</dc:creator>
  <cp:lastModifiedBy>Admin</cp:lastModifiedBy>
  <cp:revision>26</cp:revision>
  <dcterms:created xsi:type="dcterms:W3CDTF">2020-01-01T13:47:43Z</dcterms:created>
  <dcterms:modified xsi:type="dcterms:W3CDTF">2020-01-01T16:07:05Z</dcterms:modified>
</cp:coreProperties>
</file>