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E2D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3AF5-4447-4F1C-B841-A1A61C8B2DB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03B9E-47BB-406E-9B60-5B2EF7CE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2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3AF5-4447-4F1C-B841-A1A61C8B2DB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03B9E-47BB-406E-9B60-5B2EF7CE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9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3AF5-4447-4F1C-B841-A1A61C8B2DB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03B9E-47BB-406E-9B60-5B2EF7CE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6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3AF5-4447-4F1C-B841-A1A61C8B2DB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03B9E-47BB-406E-9B60-5B2EF7CE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3AF5-4447-4F1C-B841-A1A61C8B2DB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03B9E-47BB-406E-9B60-5B2EF7CE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4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3AF5-4447-4F1C-B841-A1A61C8B2DB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03B9E-47BB-406E-9B60-5B2EF7CE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5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3AF5-4447-4F1C-B841-A1A61C8B2DB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03B9E-47BB-406E-9B60-5B2EF7CE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2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3AF5-4447-4F1C-B841-A1A61C8B2DB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03B9E-47BB-406E-9B60-5B2EF7CE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5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3AF5-4447-4F1C-B841-A1A61C8B2DB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03B9E-47BB-406E-9B60-5B2EF7CE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1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3AF5-4447-4F1C-B841-A1A61C8B2DB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03B9E-47BB-406E-9B60-5B2EF7CE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7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3AF5-4447-4F1C-B841-A1A61C8B2DB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03B9E-47BB-406E-9B60-5B2EF7CE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2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53AF5-4447-4F1C-B841-A1A61C8B2DB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03B9E-47BB-406E-9B60-5B2EF7CE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9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4669" y="739808"/>
            <a:ext cx="9144000" cy="71576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 VIỆN CÔNG NGHỆ BƯU CHÍNH VIỄN THÔNG</a:t>
            </a:r>
            <a:b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 ĐA PHƯƠNG TIỆN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4669" y="1530643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nền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tảng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Playable Ads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lĩnh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vực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marketing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Ty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Cổ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Truyền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Hùng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Cường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Phaser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Framework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804702"/>
              </p:ext>
            </p:extLst>
          </p:nvPr>
        </p:nvGraphicFramePr>
        <p:xfrm>
          <a:off x="3890864" y="3060440"/>
          <a:ext cx="5477072" cy="757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536">
                  <a:extLst>
                    <a:ext uri="{9D8B030D-6E8A-4147-A177-3AD203B41FA5}">
                      <a16:colId xmlns:a16="http://schemas.microsoft.com/office/drawing/2014/main" val="313089921"/>
                    </a:ext>
                  </a:extLst>
                </a:gridCol>
                <a:gridCol w="2738536">
                  <a:extLst>
                    <a:ext uri="{9D8B030D-6E8A-4147-A177-3AD203B41FA5}">
                      <a16:colId xmlns:a16="http://schemas.microsoft.com/office/drawing/2014/main" val="797254960"/>
                    </a:ext>
                  </a:extLst>
                </a:gridCol>
              </a:tblGrid>
              <a:tr h="378646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SINH VIÊN :</a:t>
                      </a:r>
                      <a:endParaRPr lang="en-US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Nguyễn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Hải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Nam</a:t>
                      </a:r>
                      <a:endParaRPr lang="en-US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607422"/>
                  </a:ext>
                </a:extLst>
              </a:tr>
              <a:tr h="378646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GVHD        :</a:t>
                      </a:r>
                      <a:endParaRPr lang="en-US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PGS.TS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Hoàng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Hữu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Hạnh</a:t>
                      </a:r>
                      <a:endParaRPr lang="en-US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477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52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BE5D6">
            <a:alpha val="1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,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trải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UI,UX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6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 ƠN THẦY CÔ VÀ CÁC BẠN </a:t>
            </a:r>
          </a:p>
          <a:p>
            <a:pPr marL="0" indent="0" algn="ctr">
              <a:buNone/>
            </a:pP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 CHÚ Ý LẮNG NGHE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15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BE5D6">
            <a:alpha val="1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Tx/>
              <a:buChar char="-"/>
            </a:pP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Tiềm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loại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quảng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cáo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Playable Ads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lĩnh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vực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marketing</a:t>
            </a:r>
          </a:p>
          <a:p>
            <a:pPr>
              <a:buFontTx/>
              <a:buChar char="-"/>
            </a:pP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Mong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muốn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hiểu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18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BE5D6">
            <a:alpha val="1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Tx/>
              <a:buChar char="-"/>
            </a:pP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Nắm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bắt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nhu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quảng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cáo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nay</a:t>
            </a:r>
          </a:p>
          <a:p>
            <a:pPr>
              <a:buFontTx/>
              <a:buChar char="-"/>
            </a:pP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game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nền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tảng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HTML5</a:t>
            </a:r>
          </a:p>
          <a:p>
            <a:pPr>
              <a:buFontTx/>
              <a:buChar char="-"/>
            </a:pP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Hiểu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kỹ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Playable Ads </a:t>
            </a:r>
          </a:p>
          <a:p>
            <a:pPr>
              <a:buFontTx/>
              <a:buChar char="-"/>
            </a:pP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nền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tảng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phục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phụ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marketing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ty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cổ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truyền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Hùng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Cường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Playable ads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dịch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vụ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playable ads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ty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cổ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truyền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Hùng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Cường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Trải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nghiệm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Playable ads.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Cho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phép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ùy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Playable ads</a:t>
            </a:r>
          </a:p>
          <a:p>
            <a:pPr marL="0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0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BE5D6">
            <a:alpha val="1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769568" y="2976466"/>
            <a:ext cx="1866122" cy="88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702629" y="2631135"/>
            <a:ext cx="4469364" cy="531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769568" y="3862874"/>
            <a:ext cx="1866122" cy="74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702629" y="3622999"/>
            <a:ext cx="4469364" cy="531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70581" y="4663461"/>
            <a:ext cx="4469364" cy="485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769568" y="3862874"/>
            <a:ext cx="2034073" cy="1063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782148" y="3699588"/>
            <a:ext cx="1819469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CẤU TRÚC ĐỒ 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3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BE5D6">
            <a:alpha val="1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Tx/>
              <a:buChar char="-"/>
            </a:pP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quảng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cáo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loại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quảng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cáo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nay</a:t>
            </a:r>
          </a:p>
          <a:p>
            <a:pPr lvl="1">
              <a:buFontTx/>
              <a:buChar char="-"/>
            </a:pP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Branding game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lĩnh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vực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quảng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cáo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doanh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nghiệp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Tx/>
              <a:buChar char="-"/>
            </a:pP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hiểu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Playable Ads</a:t>
            </a:r>
          </a:p>
          <a:p>
            <a:pPr lvl="1">
              <a:buFontTx/>
              <a:buChar char="-"/>
            </a:pP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hiểu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Phaser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Framework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045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BE5D6">
            <a:alpha val="1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Tx/>
              <a:buChar char="-"/>
            </a:pP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đặc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Tx/>
              <a:buChar char="-"/>
            </a:pP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Attack the block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Cyber Shock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Knight War Idle Defense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Solitaire Ocean Adventure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Word Sticker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Jigsaw Blast</a:t>
            </a:r>
          </a:p>
          <a:p>
            <a:pPr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614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BE5D6">
            <a:alpha val="1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Tx/>
              <a:buChar char="-"/>
            </a:pP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game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Phaser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Framework</a:t>
            </a:r>
          </a:p>
          <a:p>
            <a:pPr>
              <a:buFontTx/>
              <a:buChar char="-"/>
            </a:pP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nền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tảng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playable ads</a:t>
            </a:r>
          </a:p>
          <a:p>
            <a:pPr marL="0" indent="0">
              <a:buNone/>
            </a:pP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2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BE5D6">
            <a:alpha val="1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quảng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branding game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quảng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game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HTML5</a:t>
            </a:r>
          </a:p>
          <a:p>
            <a:pPr>
              <a:buFontTx/>
              <a:buChar char="-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Playable ads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HTML5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Phaser</a:t>
            </a:r>
            <a:r>
              <a:rPr lang="en-US" dirty="0" smtClean="0"/>
              <a:t> Framework</a:t>
            </a:r>
          </a:p>
          <a:p>
            <a:pPr>
              <a:buFontTx/>
              <a:buChar char="-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playable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marketing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7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BE5D6">
            <a:alpha val="1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tồn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Playable Ads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dung </a:t>
            </a:r>
            <a:r>
              <a:rPr lang="en-US" dirty="0" err="1" smtClean="0"/>
              <a:t>trải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Playable Ads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1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476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Tahoma</vt:lpstr>
      <vt:lpstr>Office Theme</vt:lpstr>
      <vt:lpstr>HỌC VIỆN CÔNG NGHỆ BƯU CHÍNH VIỄN THÔNG KHOA ĐA PHƯƠNG TIỆN</vt:lpstr>
      <vt:lpstr>Tổng quan đồ án  </vt:lpstr>
      <vt:lpstr>Tổng quan đồ án  </vt:lpstr>
      <vt:lpstr>Cấu trúc đồ án</vt:lpstr>
      <vt:lpstr>Nội dung đồ án</vt:lpstr>
      <vt:lpstr>Nội dung đồ án</vt:lpstr>
      <vt:lpstr>Nội dung đồ án</vt:lpstr>
      <vt:lpstr>Kết quả đạt được</vt:lpstr>
      <vt:lpstr>Hạn chế còn tồn tại</vt:lpstr>
      <vt:lpstr>Phương hướng phát triển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VIỆN CÔNG NGHỆ BƯU CHÍNH VIỄN THÔNG KHOA ĐA PHƯƠNG TIỆN</dc:title>
  <dc:creator>Admin</dc:creator>
  <cp:lastModifiedBy>Admin</cp:lastModifiedBy>
  <cp:revision>19</cp:revision>
  <dcterms:created xsi:type="dcterms:W3CDTF">2019-12-19T14:07:27Z</dcterms:created>
  <dcterms:modified xsi:type="dcterms:W3CDTF">2019-12-19T15:18:41Z</dcterms:modified>
</cp:coreProperties>
</file>