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64" r:id="rId4"/>
    <p:sldId id="265" r:id="rId5"/>
    <p:sldId id="266" r:id="rId6"/>
    <p:sldId id="268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plotArea>
      <c:layout/>
      <c:lineChart>
        <c:grouping val="percentStacked"/>
        <c:varyColors val="0"/>
        <c:ser>
          <c:idx val="1"/>
          <c:order val="0"/>
          <c:tx>
            <c:strRef>
              <c:f>Sheet1!$A$3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列1</c:v>
                </c:pt>
                <c:pt idx="1">
                  <c:v>列2</c:v>
                </c:pt>
                <c:pt idx="2">
                  <c:v>列3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90</c:v>
                </c:pt>
                <c:pt idx="1">
                  <c:v>90</c:v>
                </c:pt>
                <c:pt idx="2">
                  <c:v>85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Sheet1!$A$4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列1</c:v>
                </c:pt>
                <c:pt idx="1">
                  <c:v>列2</c:v>
                </c:pt>
                <c:pt idx="2">
                  <c:v>列3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64560"/>
        <c:axId val="208034528"/>
      </c:lineChart>
      <c:catAx>
        <c:axId val="2114645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08034528"/>
        <c:crosses val="autoZero"/>
        <c:auto val="1"/>
        <c:lblAlgn val="ctr"/>
        <c:lblOffset val="100"/>
        <c:tickMarkSkip val="20"/>
        <c:noMultiLvlLbl val="0"/>
      </c:catAx>
      <c:valAx>
        <c:axId val="20803452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146456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plotArea>
      <c:layout/>
      <c:lineChart>
        <c:grouping val="percentStacked"/>
        <c:varyColors val="0"/>
        <c:ser>
          <c:idx val="1"/>
          <c:order val="0"/>
          <c:tx>
            <c:strRef>
              <c:f>Sheet1!$A$3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列1</c:v>
                </c:pt>
                <c:pt idx="1">
                  <c:v>列2</c:v>
                </c:pt>
                <c:pt idx="2">
                  <c:v>列3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90</c:v>
                </c:pt>
                <c:pt idx="1">
                  <c:v>90</c:v>
                </c:pt>
                <c:pt idx="2">
                  <c:v>85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Sheet1!$A$4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列1</c:v>
                </c:pt>
                <c:pt idx="1">
                  <c:v>列2</c:v>
                </c:pt>
                <c:pt idx="2">
                  <c:v>列3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65824"/>
        <c:axId val="212866384"/>
      </c:lineChart>
      <c:catAx>
        <c:axId val="21286582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12866384"/>
        <c:crosses val="autoZero"/>
        <c:auto val="1"/>
        <c:lblAlgn val="ctr"/>
        <c:lblOffset val="100"/>
        <c:tickMarkSkip val="20"/>
        <c:noMultiLvlLbl val="0"/>
      </c:catAx>
      <c:valAx>
        <c:axId val="21286638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286582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569678738467751E-2"/>
          <c:y val="4.3133406873869164E-2"/>
          <c:w val="0.87893503712980936"/>
          <c:h val="0.90080931902413641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Sheet1!$A$3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列1</c:v>
                </c:pt>
                <c:pt idx="1">
                  <c:v>列2</c:v>
                </c:pt>
                <c:pt idx="2">
                  <c:v>列3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90</c:v>
                </c:pt>
                <c:pt idx="1">
                  <c:v>90</c:v>
                </c:pt>
                <c:pt idx="2">
                  <c:v>85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Sheet1!$A$4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列1</c:v>
                </c:pt>
                <c:pt idx="1">
                  <c:v>列2</c:v>
                </c:pt>
                <c:pt idx="2">
                  <c:v>列3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059392"/>
        <c:axId val="212059952"/>
      </c:lineChart>
      <c:catAx>
        <c:axId val="21205939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12059952"/>
        <c:crosses val="autoZero"/>
        <c:auto val="1"/>
        <c:lblAlgn val="ctr"/>
        <c:lblOffset val="100"/>
        <c:tickMarkSkip val="20"/>
        <c:noMultiLvlLbl val="0"/>
      </c:catAx>
      <c:valAx>
        <c:axId val="2120599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2059392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569678738467751E-2"/>
          <c:y val="4.3133406873869164E-2"/>
          <c:w val="0.87893503712980992"/>
          <c:h val="0.90080931902413663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Sheet1!$A$3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列1</c:v>
                </c:pt>
                <c:pt idx="1">
                  <c:v>列2</c:v>
                </c:pt>
                <c:pt idx="2">
                  <c:v>列3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90</c:v>
                </c:pt>
                <c:pt idx="1">
                  <c:v>90</c:v>
                </c:pt>
                <c:pt idx="2">
                  <c:v>85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Sheet1!$A$4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列1</c:v>
                </c:pt>
                <c:pt idx="1">
                  <c:v>列2</c:v>
                </c:pt>
                <c:pt idx="2">
                  <c:v>列3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062752"/>
        <c:axId val="212063312"/>
      </c:lineChart>
      <c:catAx>
        <c:axId val="21206275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12063312"/>
        <c:crosses val="autoZero"/>
        <c:auto val="1"/>
        <c:lblAlgn val="ctr"/>
        <c:lblOffset val="100"/>
        <c:tickMarkSkip val="20"/>
        <c:noMultiLvlLbl val="0"/>
      </c:catAx>
      <c:valAx>
        <c:axId val="21206331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2062752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616312844363744E-2"/>
          <c:y val="4.6364373680900559E-2"/>
          <c:w val="0.87893503712981036"/>
          <c:h val="0.90080931902413663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Sheet1!$A$3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列1</c:v>
                </c:pt>
                <c:pt idx="1">
                  <c:v>列2</c:v>
                </c:pt>
                <c:pt idx="2">
                  <c:v>列3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90</c:v>
                </c:pt>
                <c:pt idx="1">
                  <c:v>90</c:v>
                </c:pt>
                <c:pt idx="2">
                  <c:v>85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Sheet1!$A$4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列1</c:v>
                </c:pt>
                <c:pt idx="1">
                  <c:v>列2</c:v>
                </c:pt>
                <c:pt idx="2">
                  <c:v>列3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681376"/>
        <c:axId val="210681936"/>
      </c:lineChart>
      <c:catAx>
        <c:axId val="2106813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10681936"/>
        <c:crosses val="autoZero"/>
        <c:auto val="1"/>
        <c:lblAlgn val="ctr"/>
        <c:lblOffset val="100"/>
        <c:tickMarkSkip val="20"/>
        <c:noMultiLvlLbl val="0"/>
      </c:catAx>
      <c:valAx>
        <c:axId val="21068193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0681376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616312844363744E-2"/>
          <c:y val="4.6364373680900559E-2"/>
          <c:w val="0.87893503712980992"/>
          <c:h val="0.90080931902413663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Sheet1!$A$3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列1</c:v>
                </c:pt>
                <c:pt idx="1">
                  <c:v>列2</c:v>
                </c:pt>
                <c:pt idx="2">
                  <c:v>列3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90</c:v>
                </c:pt>
                <c:pt idx="1">
                  <c:v>90</c:v>
                </c:pt>
                <c:pt idx="2">
                  <c:v>85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Sheet1!$A$4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列1</c:v>
                </c:pt>
                <c:pt idx="1">
                  <c:v>列2</c:v>
                </c:pt>
                <c:pt idx="2">
                  <c:v>列3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684736"/>
        <c:axId val="210685296"/>
      </c:lineChart>
      <c:catAx>
        <c:axId val="21068473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10685296"/>
        <c:crosses val="autoZero"/>
        <c:auto val="1"/>
        <c:lblAlgn val="ctr"/>
        <c:lblOffset val="100"/>
        <c:tickMarkSkip val="20"/>
        <c:noMultiLvlLbl val="0"/>
      </c:catAx>
      <c:valAx>
        <c:axId val="21068529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0684736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0.1088</cdr:x>
      <cdr:y>0.05473</cdr:y>
    </cdr:from>
    <cdr:to>
      <cdr:x>0.42045</cdr:x>
      <cdr:y>0.21864</cdr:y>
    </cdr:to>
    <cdr:sp macro="" textlink="">
      <cdr:nvSpPr>
        <cdr:cNvPr id="3" name="直接箭头连接符 2"/>
        <cdr:cNvSpPr/>
      </cdr:nvSpPr>
      <cdr:spPr>
        <a:xfrm xmlns:a="http://schemas.openxmlformats.org/drawingml/2006/main">
          <a:off x="901905" y="215128"/>
          <a:ext cx="2583472" cy="64428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>
            <a:ln>
              <a:solidFill>
                <a:srgbClr val="FF0000"/>
              </a:solidFill>
            </a:ln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0.1088</cdr:x>
      <cdr:y>0.05486</cdr:y>
    </cdr:from>
    <cdr:to>
      <cdr:x>0.76559</cdr:x>
      <cdr:y>0.94483</cdr:y>
    </cdr:to>
    <cdr:sp macro="" textlink="">
      <cdr:nvSpPr>
        <cdr:cNvPr id="5" name="直接箭头连接符 4"/>
        <cdr:cNvSpPr/>
      </cdr:nvSpPr>
      <cdr:spPr>
        <a:xfrm xmlns:a="http://schemas.openxmlformats.org/drawingml/2006/main">
          <a:off x="901905" y="215639"/>
          <a:ext cx="5444544" cy="349823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0.1088</cdr:x>
      <cdr:y>0.05473</cdr:y>
    </cdr:from>
    <cdr:to>
      <cdr:x>0.33292</cdr:x>
      <cdr:y>0.15173</cdr:y>
    </cdr:to>
    <cdr:sp macro="" textlink="">
      <cdr:nvSpPr>
        <cdr:cNvPr id="3" name="直接箭头连接符 2"/>
        <cdr:cNvSpPr/>
      </cdr:nvSpPr>
      <cdr:spPr>
        <a:xfrm xmlns:a="http://schemas.openxmlformats.org/drawingml/2006/main">
          <a:off x="901905" y="215128"/>
          <a:ext cx="1857829" cy="381283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>
            <a:ln>
              <a:solidFill>
                <a:srgbClr val="FF0000"/>
              </a:solidFill>
            </a:ln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0.1088</cdr:x>
      <cdr:y>0.05486</cdr:y>
    </cdr:from>
    <cdr:to>
      <cdr:x>0.91518</cdr:x>
      <cdr:y>0.94737</cdr:y>
    </cdr:to>
    <cdr:sp macro="" textlink="">
      <cdr:nvSpPr>
        <cdr:cNvPr id="5" name="直接箭头连接符 4"/>
        <cdr:cNvSpPr/>
      </cdr:nvSpPr>
      <cdr:spPr>
        <a:xfrm xmlns:a="http://schemas.openxmlformats.org/drawingml/2006/main">
          <a:off x="901905" y="215639"/>
          <a:ext cx="6684514" cy="350819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0.1088</cdr:x>
      <cdr:y>0.05473</cdr:y>
    </cdr:from>
    <cdr:to>
      <cdr:x>0.2664</cdr:x>
      <cdr:y>0.15173</cdr:y>
    </cdr:to>
    <cdr:sp macro="" textlink="">
      <cdr:nvSpPr>
        <cdr:cNvPr id="3" name="直接箭头连接符 2"/>
        <cdr:cNvSpPr/>
      </cdr:nvSpPr>
      <cdr:spPr>
        <a:xfrm xmlns:a="http://schemas.openxmlformats.org/drawingml/2006/main">
          <a:off x="966130" y="215128"/>
          <a:ext cx="1399504" cy="381283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>
            <a:ln>
              <a:solidFill>
                <a:srgbClr val="FF0000"/>
              </a:solidFill>
            </a:ln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0.1088</cdr:x>
      <cdr:y>0.05486</cdr:y>
    </cdr:from>
    <cdr:to>
      <cdr:x>0.86806</cdr:x>
      <cdr:y>0.94495</cdr:y>
    </cdr:to>
    <cdr:sp macro="" textlink="">
      <cdr:nvSpPr>
        <cdr:cNvPr id="5" name="直接箭头连接符 4"/>
        <cdr:cNvSpPr/>
      </cdr:nvSpPr>
      <cdr:spPr>
        <a:xfrm xmlns:a="http://schemas.openxmlformats.org/drawingml/2006/main">
          <a:off x="966130" y="215639"/>
          <a:ext cx="6742163" cy="349867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0.1088</cdr:x>
      <cdr:y>0.05473</cdr:y>
    </cdr:from>
    <cdr:to>
      <cdr:x>0.35755</cdr:x>
      <cdr:y>0.23979</cdr:y>
    </cdr:to>
    <cdr:sp macro="" textlink="">
      <cdr:nvSpPr>
        <cdr:cNvPr id="3" name="直接箭头连接符 2"/>
        <cdr:cNvSpPr/>
      </cdr:nvSpPr>
      <cdr:spPr>
        <a:xfrm xmlns:a="http://schemas.openxmlformats.org/drawingml/2006/main">
          <a:off x="966130" y="215127"/>
          <a:ext cx="2208843" cy="727407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>
            <a:ln>
              <a:solidFill>
                <a:srgbClr val="FF0000"/>
              </a:solidFill>
            </a:ln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0.1088</cdr:x>
      <cdr:y>0.05486</cdr:y>
    </cdr:from>
    <cdr:to>
      <cdr:x>0.65406</cdr:x>
      <cdr:y>0.94495</cdr:y>
    </cdr:to>
    <cdr:sp macro="" textlink="">
      <cdr:nvSpPr>
        <cdr:cNvPr id="5" name="直接箭头连接符 4"/>
        <cdr:cNvSpPr/>
      </cdr:nvSpPr>
      <cdr:spPr>
        <a:xfrm xmlns:a="http://schemas.openxmlformats.org/drawingml/2006/main">
          <a:off x="966130" y="215639"/>
          <a:ext cx="4841877" cy="349867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0.1088</cdr:x>
      <cdr:y>0.05473</cdr:y>
    </cdr:from>
    <cdr:to>
      <cdr:x>0.36236</cdr:x>
      <cdr:y>0.15173</cdr:y>
    </cdr:to>
    <cdr:sp macro="" textlink="">
      <cdr:nvSpPr>
        <cdr:cNvPr id="3" name="直接箭头连接符 2"/>
        <cdr:cNvSpPr/>
      </cdr:nvSpPr>
      <cdr:spPr>
        <a:xfrm xmlns:a="http://schemas.openxmlformats.org/drawingml/2006/main">
          <a:off x="966130" y="215128"/>
          <a:ext cx="2251558" cy="381283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>
            <a:ln>
              <a:solidFill>
                <a:srgbClr val="FF0000"/>
              </a:solidFill>
            </a:ln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0.1088</cdr:x>
      <cdr:y>0.05486</cdr:y>
    </cdr:from>
    <cdr:to>
      <cdr:x>0.77088</cdr:x>
      <cdr:y>0.94495</cdr:y>
    </cdr:to>
    <cdr:sp macro="" textlink="">
      <cdr:nvSpPr>
        <cdr:cNvPr id="5" name="直接箭头连接符 4"/>
        <cdr:cNvSpPr/>
      </cdr:nvSpPr>
      <cdr:spPr>
        <a:xfrm xmlns:a="http://schemas.openxmlformats.org/drawingml/2006/main">
          <a:off x="966129" y="215639"/>
          <a:ext cx="5879147" cy="349867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0.1088</cdr:x>
      <cdr:y>0.05473</cdr:y>
    </cdr:from>
    <cdr:to>
      <cdr:x>0.29125</cdr:x>
      <cdr:y>0.15173</cdr:y>
    </cdr:to>
    <cdr:sp macro="" textlink="">
      <cdr:nvSpPr>
        <cdr:cNvPr id="3" name="直接箭头连接符 2"/>
        <cdr:cNvSpPr/>
      </cdr:nvSpPr>
      <cdr:spPr>
        <a:xfrm xmlns:a="http://schemas.openxmlformats.org/drawingml/2006/main">
          <a:off x="901905" y="215128"/>
          <a:ext cx="1512439" cy="381283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>
            <a:ln>
              <a:solidFill>
                <a:srgbClr val="FF0000"/>
              </a:solidFill>
            </a:ln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0.1088</cdr:x>
      <cdr:y>0.05486</cdr:y>
    </cdr:from>
    <cdr:to>
      <cdr:x>0.62135</cdr:x>
      <cdr:y>0.94495</cdr:y>
    </cdr:to>
    <cdr:sp macro="" textlink="">
      <cdr:nvSpPr>
        <cdr:cNvPr id="5" name="直接箭头连接符 4"/>
        <cdr:cNvSpPr/>
      </cdr:nvSpPr>
      <cdr:spPr>
        <a:xfrm xmlns:a="http://schemas.openxmlformats.org/drawingml/2006/main">
          <a:off x="966130" y="215639"/>
          <a:ext cx="4551411" cy="349867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CE38E4D-051A-41E1-86A4-E56916468FD0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South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4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8183636"/>
              </p:ext>
            </p:extLst>
          </p:nvPr>
        </p:nvGraphicFramePr>
        <p:xfrm>
          <a:off x="395531" y="566242"/>
          <a:ext cx="8289566" cy="3930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7133457" y="4052454"/>
            <a:ext cx="1551640" cy="5922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217577" y="4644735"/>
            <a:ext cx="948848" cy="1900151"/>
            <a:chOff x="209303" y="0"/>
            <a:chExt cx="948848" cy="2290617"/>
          </a:xfrm>
        </p:grpSpPr>
        <p:sp>
          <p:nvSpPr>
            <p:cNvPr id="10" name="圆角矩形 9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209303" y="276079"/>
              <a:ext cx="948848" cy="158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Set up </a:t>
              </a:r>
              <a:r>
                <a:rPr lang="en-US" sz="1400" dirty="0" smtClean="0"/>
                <a:t>MRS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/>
                <a:t>（</a:t>
              </a:r>
              <a:r>
                <a:rPr lang="it-IT" altLang="zh-CN" sz="1200" dirty="0"/>
                <a:t>Jialin Cao, Li Jie Ye, Bin Lin, Angel Montero</a:t>
              </a:r>
              <a:r>
                <a:rPr lang="zh-CN" altLang="en-US" sz="1200" kern="1200" dirty="0" smtClean="0"/>
                <a:t>）</a:t>
              </a:r>
              <a:endParaRPr lang="en-US" sz="12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44516" y="4644735"/>
            <a:ext cx="948850" cy="1900151"/>
            <a:chOff x="209302" y="0"/>
            <a:chExt cx="948849" cy="2290617"/>
          </a:xfrm>
        </p:grpSpPr>
        <p:sp>
          <p:nvSpPr>
            <p:cNvPr id="17" name="圆角矩形 16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209302" y="0"/>
              <a:ext cx="948848" cy="2290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Get familiar with </a:t>
              </a:r>
              <a:r>
                <a:rPr lang="en-US" sz="1400" dirty="0" smtClean="0"/>
                <a:t>MRS</a:t>
              </a:r>
            </a:p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/>
                <a:t>（</a:t>
              </a:r>
              <a:r>
                <a:rPr lang="it-IT" altLang="zh-CN" sz="1200" dirty="0"/>
                <a:t>Jialin Cao, Li Jie Ye, Bin Lin, Angel Montero</a:t>
              </a:r>
              <a:r>
                <a:rPr lang="zh-CN" altLang="en-US" sz="1200" dirty="0"/>
                <a:t>）</a:t>
              </a:r>
              <a:endParaRPr lang="en-US" sz="1200" dirty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274216" y="4644735"/>
            <a:ext cx="1691678" cy="1900150"/>
            <a:chOff x="209303" y="0"/>
            <a:chExt cx="948848" cy="2290617"/>
          </a:xfrm>
        </p:grpSpPr>
        <p:sp>
          <p:nvSpPr>
            <p:cNvPr id="20" name="圆角矩形 19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209303" y="276079"/>
              <a:ext cx="948848" cy="158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MRS database </a:t>
              </a:r>
              <a:r>
                <a:rPr lang="en-US" sz="1400" dirty="0" smtClean="0"/>
                <a:t>analysis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（</a:t>
              </a:r>
              <a:r>
                <a:rPr lang="en-US" sz="1200" dirty="0" err="1"/>
                <a:t>Jialin</a:t>
              </a:r>
              <a:r>
                <a:rPr lang="en-US" sz="1200" dirty="0"/>
                <a:t> Cao, Li </a:t>
              </a:r>
              <a:r>
                <a:rPr lang="en-US" sz="1200" dirty="0" err="1"/>
                <a:t>Jie</a:t>
              </a:r>
              <a:r>
                <a:rPr lang="en-US" sz="1200" dirty="0"/>
                <a:t> Ye, Bin Lin, Angel Montero）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50302" y="4941453"/>
            <a:ext cx="1691678" cy="1603432"/>
            <a:chOff x="209303" y="0"/>
            <a:chExt cx="948848" cy="2290617"/>
          </a:xfrm>
        </p:grpSpPr>
        <p:sp>
          <p:nvSpPr>
            <p:cNvPr id="23" name="圆角矩形 22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圆角矩形 4"/>
            <p:cNvSpPr/>
            <p:nvPr/>
          </p:nvSpPr>
          <p:spPr>
            <a:xfrm>
              <a:off x="209303" y="276079"/>
              <a:ext cx="948848" cy="158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MRS database </a:t>
              </a:r>
              <a:r>
                <a:rPr lang="en-US" sz="1400" dirty="0" smtClean="0"/>
                <a:t>analysis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（</a:t>
              </a:r>
              <a:r>
                <a:rPr lang="en-US" sz="1200" dirty="0" err="1"/>
                <a:t>Jialin</a:t>
              </a:r>
              <a:r>
                <a:rPr lang="en-US" sz="1200" dirty="0"/>
                <a:t> Cao, Li </a:t>
              </a:r>
              <a:r>
                <a:rPr lang="en-US" sz="1200" dirty="0" err="1"/>
                <a:t>Jie</a:t>
              </a:r>
              <a:r>
                <a:rPr lang="en-US" sz="1200" dirty="0"/>
                <a:t> Ye, Bin Lin, Angel Montero）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cxnSp>
        <p:nvCxnSpPr>
          <p:cNvPr id="30" name="直接箭头连接符 29"/>
          <p:cNvCxnSpPr/>
          <p:nvPr/>
        </p:nvCxnSpPr>
        <p:spPr>
          <a:xfrm>
            <a:off x="5507182" y="2867891"/>
            <a:ext cx="1626275" cy="1184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880907" y="1683328"/>
            <a:ext cx="1626275" cy="1184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8781" y="177686"/>
            <a:ext cx="44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557579769"/>
              </p:ext>
            </p:extLst>
          </p:nvPr>
        </p:nvGraphicFramePr>
        <p:xfrm>
          <a:off x="382535" y="580766"/>
          <a:ext cx="8289566" cy="3930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3155265" y="1482676"/>
            <a:ext cx="996474" cy="422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151739" y="1905000"/>
            <a:ext cx="646540" cy="561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87798" y="2466975"/>
            <a:ext cx="952030" cy="628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"/>
          <p:cNvGrpSpPr/>
          <p:nvPr/>
        </p:nvGrpSpPr>
        <p:grpSpPr>
          <a:xfrm>
            <a:off x="1217577" y="4600575"/>
            <a:ext cx="948848" cy="1944311"/>
            <a:chOff x="209303" y="0"/>
            <a:chExt cx="948848" cy="2290617"/>
          </a:xfrm>
        </p:grpSpPr>
        <p:sp>
          <p:nvSpPr>
            <p:cNvPr id="10" name="圆角矩形 9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209303" y="276079"/>
              <a:ext cx="948848" cy="158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Connection between two clients on </a:t>
              </a:r>
              <a:r>
                <a:rPr lang="en-US" sz="1200" dirty="0" smtClean="0"/>
                <a:t>Desktop</a:t>
              </a:r>
              <a:endParaRPr lang="en-US" sz="1200" dirty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</a:t>
              </a:r>
              <a:r>
                <a:rPr lang="en-US" sz="1200" dirty="0" err="1"/>
                <a:t>Jialin</a:t>
              </a:r>
              <a:r>
                <a:rPr lang="en-US" sz="1200" dirty="0"/>
                <a:t> Cao, Bin Lin)</a:t>
              </a:r>
              <a:endParaRPr lang="en-US" sz="1200" kern="1200" dirty="0"/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2206416" y="4600575"/>
            <a:ext cx="948850" cy="1944311"/>
            <a:chOff x="209302" y="0"/>
            <a:chExt cx="948849" cy="2290617"/>
          </a:xfrm>
        </p:grpSpPr>
        <p:sp>
          <p:nvSpPr>
            <p:cNvPr id="17" name="圆角矩形 16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Sending/receiving text between two clients on </a:t>
              </a:r>
              <a:r>
                <a:rPr lang="en-US" sz="1200" dirty="0" smtClean="0"/>
                <a:t>Desktop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</a:t>
              </a:r>
              <a:r>
                <a:rPr lang="en-US" sz="1200" dirty="0" err="1"/>
                <a:t>Jialin</a:t>
              </a:r>
              <a:r>
                <a:rPr lang="en-US" sz="1200" dirty="0"/>
                <a:t> Cao, Bin Lin)</a:t>
              </a:r>
              <a:endParaRPr lang="en-US" sz="1200" kern="1200" dirty="0"/>
            </a:p>
          </p:txBody>
        </p:sp>
      </p:grpSp>
      <p:grpSp>
        <p:nvGrpSpPr>
          <p:cNvPr id="4" name="组合 15"/>
          <p:cNvGrpSpPr/>
          <p:nvPr/>
        </p:nvGrpSpPr>
        <p:grpSpPr>
          <a:xfrm>
            <a:off x="3202890" y="4600575"/>
            <a:ext cx="948850" cy="1944311"/>
            <a:chOff x="209302" y="0"/>
            <a:chExt cx="948849" cy="2290617"/>
          </a:xfrm>
        </p:grpSpPr>
        <p:sp>
          <p:nvSpPr>
            <p:cNvPr id="22" name="圆角矩形 21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Prototype using two </a:t>
              </a:r>
              <a:r>
                <a:rPr lang="en-US" sz="1200" dirty="0" err="1" smtClean="0"/>
                <a:t>gui</a:t>
              </a:r>
              <a:r>
                <a:rPr lang="en-US" sz="1200" dirty="0" smtClean="0"/>
                <a:t> on </a:t>
              </a:r>
              <a:r>
                <a:rPr lang="en-US" sz="1200" dirty="0" smtClean="0"/>
                <a:t>Desktop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(Li </a:t>
              </a:r>
              <a:r>
                <a:rPr lang="en-US" sz="1200" dirty="0" err="1"/>
                <a:t>Jie</a:t>
              </a:r>
              <a:r>
                <a:rPr lang="en-US" sz="1200" dirty="0"/>
                <a:t> Ye)</a:t>
              </a:r>
              <a:endParaRPr lang="en-US" sz="1200" kern="1200" dirty="0"/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4189839" y="4600575"/>
            <a:ext cx="948850" cy="1944311"/>
            <a:chOff x="209302" y="0"/>
            <a:chExt cx="948849" cy="2290617"/>
          </a:xfrm>
        </p:grpSpPr>
        <p:sp>
          <p:nvSpPr>
            <p:cNvPr id="28" name="圆角矩形 27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Prototype </a:t>
              </a:r>
              <a:r>
                <a:rPr lang="en-US" sz="1200" dirty="0" smtClean="0"/>
                <a:t>debugging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(Li </a:t>
              </a:r>
              <a:r>
                <a:rPr lang="en-US" sz="1200" dirty="0" err="1"/>
                <a:t>Jie</a:t>
              </a:r>
              <a:r>
                <a:rPr lang="en-US" sz="1200" dirty="0"/>
                <a:t> Ye)</a:t>
              </a:r>
              <a:endParaRPr lang="en-US" sz="1200" kern="1200" dirty="0"/>
            </a:p>
          </p:txBody>
        </p:sp>
      </p:grpSp>
      <p:grpSp>
        <p:nvGrpSpPr>
          <p:cNvPr id="8" name="组合 15"/>
          <p:cNvGrpSpPr/>
          <p:nvPr/>
        </p:nvGrpSpPr>
        <p:grpSpPr>
          <a:xfrm>
            <a:off x="5176789" y="4600575"/>
            <a:ext cx="948850" cy="1944311"/>
            <a:chOff x="209302" y="0"/>
            <a:chExt cx="948849" cy="2290617"/>
          </a:xfrm>
        </p:grpSpPr>
        <p:sp>
          <p:nvSpPr>
            <p:cNvPr id="31" name="圆角矩形 30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Prototype </a:t>
              </a:r>
              <a:r>
                <a:rPr lang="en-US" sz="1200" dirty="0" smtClean="0"/>
                <a:t>testing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(Angel Montero)</a:t>
              </a:r>
              <a:endParaRPr lang="en-US" sz="1200" kern="1200" dirty="0"/>
            </a:p>
          </p:txBody>
        </p:sp>
      </p:grpSp>
      <p:grpSp>
        <p:nvGrpSpPr>
          <p:cNvPr id="11" name="组合 15"/>
          <p:cNvGrpSpPr/>
          <p:nvPr/>
        </p:nvGrpSpPr>
        <p:grpSpPr>
          <a:xfrm>
            <a:off x="6163739" y="4600575"/>
            <a:ext cx="948850" cy="1944311"/>
            <a:chOff x="209302" y="0"/>
            <a:chExt cx="948849" cy="2290617"/>
          </a:xfrm>
        </p:grpSpPr>
        <p:sp>
          <p:nvSpPr>
            <p:cNvPr id="34" name="圆角矩形 33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Android app UI </a:t>
              </a:r>
              <a:r>
                <a:rPr lang="en-US" sz="1200" dirty="0" smtClean="0"/>
                <a:t>design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(Angel Montero)</a:t>
              </a:r>
              <a:endParaRPr lang="en-US" sz="1200" kern="1200" dirty="0"/>
            </a:p>
          </p:txBody>
        </p:sp>
      </p:grpSp>
      <p:grpSp>
        <p:nvGrpSpPr>
          <p:cNvPr id="12" name="组合 15"/>
          <p:cNvGrpSpPr/>
          <p:nvPr/>
        </p:nvGrpSpPr>
        <p:grpSpPr>
          <a:xfrm>
            <a:off x="7160214" y="4600575"/>
            <a:ext cx="948850" cy="1944311"/>
            <a:chOff x="209302" y="0"/>
            <a:chExt cx="948849" cy="2290617"/>
          </a:xfrm>
        </p:grpSpPr>
        <p:sp>
          <p:nvSpPr>
            <p:cNvPr id="37" name="圆角矩形 36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Concepts discussion about how to implement to </a:t>
              </a:r>
              <a:r>
                <a:rPr lang="en-US" sz="1200" dirty="0" err="1" smtClean="0"/>
                <a:t>Anroid</a:t>
              </a:r>
              <a:endParaRPr lang="en-US" sz="1200" dirty="0" smtClean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(</a:t>
              </a:r>
              <a:r>
                <a:rPr lang="en-US" altLang="zh-CN" sz="1200" kern="1200" dirty="0" smtClean="0"/>
                <a:t>Everyone</a:t>
              </a:r>
              <a:r>
                <a:rPr lang="en-US" sz="1200" kern="1200" dirty="0" smtClean="0"/>
                <a:t>)</a:t>
              </a:r>
              <a:endParaRPr lang="en-US" sz="1200" kern="1200" dirty="0"/>
            </a:p>
          </p:txBody>
        </p:sp>
      </p:grpSp>
      <p:cxnSp>
        <p:nvCxnSpPr>
          <p:cNvPr id="47" name="直接箭头连接符 46"/>
          <p:cNvCxnSpPr/>
          <p:nvPr/>
        </p:nvCxnSpPr>
        <p:spPr>
          <a:xfrm rot="16200000" flipH="1">
            <a:off x="5579009" y="3256444"/>
            <a:ext cx="707448" cy="385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125638" y="3803073"/>
            <a:ext cx="1397380" cy="2545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7523018" y="4057650"/>
            <a:ext cx="1139559" cy="5429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535" y="89398"/>
            <a:ext cx="44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74264025"/>
              </p:ext>
            </p:extLst>
          </p:nvPr>
        </p:nvGraphicFramePr>
        <p:xfrm>
          <a:off x="39056" y="499403"/>
          <a:ext cx="8879868" cy="3930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410691" y="1482676"/>
            <a:ext cx="1417199" cy="304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827890" y="1833562"/>
            <a:ext cx="1162049" cy="561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904214" y="2395537"/>
            <a:ext cx="658386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"/>
          <p:cNvGrpSpPr/>
          <p:nvPr/>
        </p:nvGrpSpPr>
        <p:grpSpPr>
          <a:xfrm>
            <a:off x="874677" y="4502331"/>
            <a:ext cx="948848" cy="2042555"/>
            <a:chOff x="209303" y="0"/>
            <a:chExt cx="948848" cy="2290617"/>
          </a:xfrm>
        </p:grpSpPr>
        <p:sp>
          <p:nvSpPr>
            <p:cNvPr id="10" name="圆角矩形 9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209303" y="276079"/>
              <a:ext cx="948848" cy="158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Database </a:t>
              </a:r>
              <a:r>
                <a:rPr lang="en-US" sz="1200" dirty="0" smtClean="0"/>
                <a:t>Schema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(Bin Lin)</a:t>
              </a:r>
              <a:endParaRPr lang="en-US" sz="1200" kern="1200" dirty="0"/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1873041" y="4502331"/>
            <a:ext cx="948850" cy="2042555"/>
            <a:chOff x="209302" y="0"/>
            <a:chExt cx="948849" cy="2290617"/>
          </a:xfrm>
        </p:grpSpPr>
        <p:sp>
          <p:nvSpPr>
            <p:cNvPr id="17" name="圆角矩形 16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Login/Register </a:t>
              </a:r>
              <a:r>
                <a:rPr lang="en-US" sz="1200" dirty="0" smtClean="0"/>
                <a:t>Servlet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(Li </a:t>
              </a:r>
              <a:r>
                <a:rPr lang="en-US" sz="1200" dirty="0" err="1"/>
                <a:t>Jie</a:t>
              </a:r>
              <a:r>
                <a:rPr lang="en-US" sz="1200" dirty="0"/>
                <a:t> Ye)</a:t>
              </a:r>
              <a:endParaRPr lang="en-US" sz="1200" kern="1200" dirty="0"/>
            </a:p>
          </p:txBody>
        </p:sp>
      </p:grpSp>
      <p:grpSp>
        <p:nvGrpSpPr>
          <p:cNvPr id="4" name="组合 15"/>
          <p:cNvGrpSpPr/>
          <p:nvPr/>
        </p:nvGrpSpPr>
        <p:grpSpPr>
          <a:xfrm>
            <a:off x="2879041" y="4502331"/>
            <a:ext cx="948850" cy="2042555"/>
            <a:chOff x="209302" y="0"/>
            <a:chExt cx="948849" cy="2290617"/>
          </a:xfrm>
        </p:grpSpPr>
        <p:sp>
          <p:nvSpPr>
            <p:cNvPr id="22" name="圆角矩形 21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Message </a:t>
              </a:r>
              <a:r>
                <a:rPr lang="en-US" sz="1200" dirty="0" smtClean="0"/>
                <a:t>Servlet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</a:t>
              </a:r>
              <a:r>
                <a:rPr lang="en-US" sz="1200" dirty="0" err="1"/>
                <a:t>Jialin</a:t>
              </a:r>
              <a:r>
                <a:rPr lang="en-US" sz="1200" dirty="0"/>
                <a:t> Cao)</a:t>
              </a:r>
              <a:endParaRPr lang="en-US" sz="1200" kern="1200" dirty="0"/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3894564" y="4502331"/>
            <a:ext cx="948850" cy="2042555"/>
            <a:chOff x="209302" y="0"/>
            <a:chExt cx="948849" cy="2290617"/>
          </a:xfrm>
        </p:grpSpPr>
        <p:sp>
          <p:nvSpPr>
            <p:cNvPr id="28" name="圆角矩形 27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Connecting database to </a:t>
              </a:r>
              <a:r>
                <a:rPr lang="en-US" sz="1200" dirty="0" smtClean="0"/>
                <a:t>servlet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(Bin Lin)</a:t>
              </a:r>
              <a:endParaRPr lang="en-US" sz="1200" kern="1200" dirty="0"/>
            </a:p>
          </p:txBody>
        </p:sp>
      </p:grpSp>
      <p:grpSp>
        <p:nvGrpSpPr>
          <p:cNvPr id="8" name="组合 15"/>
          <p:cNvGrpSpPr/>
          <p:nvPr/>
        </p:nvGrpSpPr>
        <p:grpSpPr>
          <a:xfrm>
            <a:off x="4900565" y="4502331"/>
            <a:ext cx="952498" cy="2042555"/>
            <a:chOff x="205653" y="0"/>
            <a:chExt cx="952497" cy="2290617"/>
          </a:xfrm>
        </p:grpSpPr>
        <p:sp>
          <p:nvSpPr>
            <p:cNvPr id="31" name="圆角矩形 30"/>
            <p:cNvSpPr/>
            <p:nvPr/>
          </p:nvSpPr>
          <p:spPr>
            <a:xfrm>
              <a:off x="20565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Testing</a:t>
              </a:r>
            </a:p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(Angel </a:t>
              </a:r>
              <a:r>
                <a:rPr lang="en-US" sz="1200" dirty="0"/>
                <a:t>Montero</a:t>
              </a:r>
              <a:r>
                <a:rPr lang="en-US" sz="1200" dirty="0" smtClean="0"/>
                <a:t>)</a:t>
              </a:r>
              <a:endParaRPr lang="en-US" sz="1200" dirty="0" smtClean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Servlet </a:t>
              </a:r>
              <a:r>
                <a:rPr lang="en-US" sz="1200" dirty="0" smtClean="0"/>
                <a:t>debug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(Li </a:t>
              </a:r>
              <a:r>
                <a:rPr lang="en-US" sz="1200" dirty="0" err="1"/>
                <a:t>Jie</a:t>
              </a:r>
              <a:r>
                <a:rPr lang="en-US" sz="1200" dirty="0"/>
                <a:t> Ye)</a:t>
              </a:r>
              <a:endParaRPr lang="en-US" sz="1200" dirty="0" smtClean="0"/>
            </a:p>
          </p:txBody>
        </p:sp>
      </p:grpSp>
      <p:grpSp>
        <p:nvGrpSpPr>
          <p:cNvPr id="11" name="组合 15"/>
          <p:cNvGrpSpPr/>
          <p:nvPr/>
        </p:nvGrpSpPr>
        <p:grpSpPr>
          <a:xfrm>
            <a:off x="5916089" y="4502331"/>
            <a:ext cx="948850" cy="2042554"/>
            <a:chOff x="209302" y="0"/>
            <a:chExt cx="948849" cy="2290617"/>
          </a:xfrm>
        </p:grpSpPr>
        <p:sp>
          <p:nvSpPr>
            <p:cNvPr id="34" name="圆角矩形 33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Revising </a:t>
              </a:r>
              <a:r>
                <a:rPr lang="en-US" sz="1200" dirty="0" smtClean="0"/>
                <a:t>database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(Li </a:t>
              </a:r>
              <a:r>
                <a:rPr lang="en-US" sz="1200" dirty="0" err="1"/>
                <a:t>Jie</a:t>
              </a:r>
              <a:r>
                <a:rPr lang="en-US" sz="1200" dirty="0"/>
                <a:t> Ye)</a:t>
              </a:r>
              <a:endParaRPr lang="en-US" sz="1200" kern="1200" dirty="0"/>
            </a:p>
          </p:txBody>
        </p:sp>
      </p:grpSp>
      <p:grpSp>
        <p:nvGrpSpPr>
          <p:cNvPr id="12" name="组合 15"/>
          <p:cNvGrpSpPr/>
          <p:nvPr/>
        </p:nvGrpSpPr>
        <p:grpSpPr>
          <a:xfrm>
            <a:off x="6931614" y="4502331"/>
            <a:ext cx="948850" cy="2042555"/>
            <a:chOff x="209302" y="0"/>
            <a:chExt cx="948849" cy="2290617"/>
          </a:xfrm>
        </p:grpSpPr>
        <p:sp>
          <p:nvSpPr>
            <p:cNvPr id="37" name="圆角矩形 36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Final </a:t>
              </a:r>
              <a:r>
                <a:rPr lang="en-US" sz="1200" dirty="0" smtClean="0"/>
                <a:t>test</a:t>
              </a:r>
            </a:p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</a:t>
              </a:r>
              <a:r>
                <a:rPr lang="en-US" sz="1200" dirty="0" err="1"/>
                <a:t>Jialin</a:t>
              </a:r>
              <a:r>
                <a:rPr lang="en-US" sz="1200" dirty="0"/>
                <a:t> Cao)</a:t>
              </a:r>
              <a:endParaRPr lang="en-US" sz="1200" dirty="0" smtClean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App UI </a:t>
              </a:r>
              <a:r>
                <a:rPr lang="en-US" sz="1200" dirty="0" smtClean="0"/>
                <a:t>discussion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(Everyone)</a:t>
              </a:r>
              <a:endParaRPr lang="en-US" sz="1200" kern="1200" dirty="0"/>
            </a:p>
          </p:txBody>
        </p:sp>
      </p:grpSp>
      <p:cxnSp>
        <p:nvCxnSpPr>
          <p:cNvPr id="47" name="直接箭头连接符 46"/>
          <p:cNvCxnSpPr/>
          <p:nvPr/>
        </p:nvCxnSpPr>
        <p:spPr>
          <a:xfrm rot="16200000" flipH="1">
            <a:off x="5458599" y="3057234"/>
            <a:ext cx="628650" cy="2863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853064" y="3514725"/>
            <a:ext cx="1078551" cy="2883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931614" y="3803073"/>
            <a:ext cx="1015526" cy="290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4833" y="147601"/>
            <a:ext cx="44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7880464" y="4100945"/>
            <a:ext cx="1015526" cy="290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/>
        </p:nvGraphicFramePr>
        <p:xfrm>
          <a:off x="45057" y="886265"/>
          <a:ext cx="8879868" cy="3930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3181351" y="1833562"/>
            <a:ext cx="2422326" cy="3789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-520938" y="4296039"/>
            <a:ext cx="685800" cy="3560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"/>
          <p:cNvGrpSpPr/>
          <p:nvPr/>
        </p:nvGrpSpPr>
        <p:grpSpPr>
          <a:xfrm>
            <a:off x="874677" y="4941454"/>
            <a:ext cx="948848" cy="1603432"/>
            <a:chOff x="209303" y="0"/>
            <a:chExt cx="948848" cy="2290617"/>
          </a:xfrm>
        </p:grpSpPr>
        <p:sp>
          <p:nvSpPr>
            <p:cNvPr id="10" name="圆角矩形 9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209303" y="276079"/>
              <a:ext cx="948848" cy="158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err="1" smtClean="0"/>
                <a:t>Friendlist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Servlet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(Li </a:t>
              </a:r>
              <a:r>
                <a:rPr lang="en-US" sz="1200" dirty="0" err="1"/>
                <a:t>Jie</a:t>
              </a:r>
              <a:r>
                <a:rPr lang="en-US" sz="1200" dirty="0"/>
                <a:t> Ye)</a:t>
              </a:r>
              <a:endParaRPr lang="en-US" sz="1200" kern="1200" dirty="0"/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1873041" y="4941454"/>
            <a:ext cx="948850" cy="1603432"/>
            <a:chOff x="209302" y="0"/>
            <a:chExt cx="948849" cy="2290617"/>
          </a:xfrm>
        </p:grpSpPr>
        <p:sp>
          <p:nvSpPr>
            <p:cNvPr id="17" name="圆角矩形 16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Android app with login </a:t>
              </a:r>
              <a:r>
                <a:rPr lang="en-US" sz="1200" dirty="0" smtClean="0"/>
                <a:t>feature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(Angel Montero)</a:t>
              </a:r>
              <a:endParaRPr lang="en-US" sz="1200" kern="1200" dirty="0"/>
            </a:p>
          </p:txBody>
        </p:sp>
      </p:grpSp>
      <p:grpSp>
        <p:nvGrpSpPr>
          <p:cNvPr id="4" name="组合 15"/>
          <p:cNvGrpSpPr/>
          <p:nvPr/>
        </p:nvGrpSpPr>
        <p:grpSpPr>
          <a:xfrm>
            <a:off x="2879041" y="4941454"/>
            <a:ext cx="948850" cy="1603432"/>
            <a:chOff x="209302" y="0"/>
            <a:chExt cx="948849" cy="2290617"/>
          </a:xfrm>
        </p:grpSpPr>
        <p:sp>
          <p:nvSpPr>
            <p:cNvPr id="22" name="圆角矩形 21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Login feature </a:t>
              </a:r>
              <a:r>
                <a:rPr lang="en-US" sz="1200" dirty="0" smtClean="0"/>
                <a:t>testing</a:t>
              </a:r>
              <a:endParaRPr lang="en-US" sz="1200" dirty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</a:t>
              </a:r>
              <a:r>
                <a:rPr lang="en-US" sz="1200" dirty="0" err="1"/>
                <a:t>Jialin</a:t>
              </a:r>
              <a:r>
                <a:rPr lang="en-US" sz="1200" dirty="0"/>
                <a:t> Cao)</a:t>
              </a:r>
              <a:endParaRPr lang="en-US" sz="1200" kern="1200" dirty="0"/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3894564" y="4941454"/>
            <a:ext cx="948850" cy="1603432"/>
            <a:chOff x="209302" y="0"/>
            <a:chExt cx="948849" cy="2290617"/>
          </a:xfrm>
        </p:grpSpPr>
        <p:sp>
          <p:nvSpPr>
            <p:cNvPr id="28" name="圆角矩形 27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Add sending message </a:t>
              </a:r>
              <a:r>
                <a:rPr lang="en-US" sz="1200" dirty="0" smtClean="0"/>
                <a:t>feature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(Angel Montero)</a:t>
              </a:r>
              <a:endParaRPr lang="en-US" sz="1200" kern="1200" dirty="0"/>
            </a:p>
          </p:txBody>
        </p:sp>
      </p:grpSp>
      <p:grpSp>
        <p:nvGrpSpPr>
          <p:cNvPr id="8" name="组合 15"/>
          <p:cNvGrpSpPr/>
          <p:nvPr/>
        </p:nvGrpSpPr>
        <p:grpSpPr>
          <a:xfrm>
            <a:off x="4904214" y="4941454"/>
            <a:ext cx="948850" cy="1603432"/>
            <a:chOff x="209302" y="0"/>
            <a:chExt cx="948849" cy="2290617"/>
          </a:xfrm>
        </p:grpSpPr>
        <p:sp>
          <p:nvSpPr>
            <p:cNvPr id="31" name="圆角矩形 30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Sending message feature </a:t>
              </a:r>
              <a:r>
                <a:rPr lang="en-US" sz="1200" dirty="0" smtClean="0"/>
                <a:t>testing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(Bin Lin)</a:t>
              </a:r>
              <a:endParaRPr lang="en-US" sz="1200" kern="1200" dirty="0"/>
            </a:p>
          </p:txBody>
        </p:sp>
      </p:grpSp>
      <p:cxnSp>
        <p:nvCxnSpPr>
          <p:cNvPr id="47" name="直接箭头连接符 46"/>
          <p:cNvCxnSpPr/>
          <p:nvPr/>
        </p:nvCxnSpPr>
        <p:spPr>
          <a:xfrm>
            <a:off x="5853064" y="2886076"/>
            <a:ext cx="1940119" cy="1245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6200000" flipH="1">
            <a:off x="7689707" y="4234654"/>
            <a:ext cx="456337" cy="249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600" y="516933"/>
            <a:ext cx="44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4.1</a:t>
            </a:r>
            <a:endParaRPr lang="en-US" dirty="0"/>
          </a:p>
        </p:txBody>
      </p:sp>
      <p:cxnSp>
        <p:nvCxnSpPr>
          <p:cNvPr id="42" name="直接箭头连接符 41"/>
          <p:cNvCxnSpPr/>
          <p:nvPr/>
        </p:nvCxnSpPr>
        <p:spPr>
          <a:xfrm rot="16200000" flipH="1">
            <a:off x="5391566" y="2424578"/>
            <a:ext cx="673608" cy="249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/>
        </p:nvGraphicFramePr>
        <p:xfrm>
          <a:off x="45057" y="886265"/>
          <a:ext cx="8879868" cy="3930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箭头连接符 8"/>
          <p:cNvCxnSpPr/>
          <p:nvPr/>
        </p:nvCxnSpPr>
        <p:spPr>
          <a:xfrm rot="16200000" flipH="1">
            <a:off x="3251461" y="1516179"/>
            <a:ext cx="325342" cy="2583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571295" y="1808018"/>
            <a:ext cx="2281768" cy="561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53064" y="2369993"/>
            <a:ext cx="464609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"/>
          <p:cNvGrpSpPr/>
          <p:nvPr/>
        </p:nvGrpSpPr>
        <p:grpSpPr>
          <a:xfrm>
            <a:off x="874677" y="4941454"/>
            <a:ext cx="948848" cy="1603432"/>
            <a:chOff x="209303" y="0"/>
            <a:chExt cx="948848" cy="2290617"/>
          </a:xfrm>
        </p:grpSpPr>
        <p:sp>
          <p:nvSpPr>
            <p:cNvPr id="10" name="圆角矩形 9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209303" y="276079"/>
              <a:ext cx="948848" cy="158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Add receiving message </a:t>
              </a:r>
              <a:r>
                <a:rPr lang="en-US" sz="1200" dirty="0" smtClean="0"/>
                <a:t>feature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(Angel Montero)</a:t>
              </a:r>
              <a:endParaRPr lang="en-US" sz="1200" kern="1200" dirty="0"/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1873041" y="4941454"/>
            <a:ext cx="948850" cy="1603432"/>
            <a:chOff x="209302" y="0"/>
            <a:chExt cx="948849" cy="2290617"/>
          </a:xfrm>
        </p:grpSpPr>
        <p:sp>
          <p:nvSpPr>
            <p:cNvPr id="17" name="圆角矩形 16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Receiving message feature </a:t>
              </a:r>
              <a:r>
                <a:rPr lang="en-US" sz="1200" dirty="0" smtClean="0"/>
                <a:t>testing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(Bin Lin)</a:t>
              </a:r>
              <a:endParaRPr lang="en-US" sz="1200" kern="1200" dirty="0"/>
            </a:p>
          </p:txBody>
        </p:sp>
      </p:grpSp>
      <p:grpSp>
        <p:nvGrpSpPr>
          <p:cNvPr id="4" name="组合 15"/>
          <p:cNvGrpSpPr/>
          <p:nvPr/>
        </p:nvGrpSpPr>
        <p:grpSpPr>
          <a:xfrm>
            <a:off x="2879041" y="4941454"/>
            <a:ext cx="948850" cy="1603432"/>
            <a:chOff x="209302" y="0"/>
            <a:chExt cx="948849" cy="2290617"/>
          </a:xfrm>
        </p:grpSpPr>
        <p:sp>
          <p:nvSpPr>
            <p:cNvPr id="22" name="圆角矩形 21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Add display </a:t>
              </a:r>
              <a:r>
                <a:rPr lang="en-US" sz="1200" dirty="0" err="1" smtClean="0"/>
                <a:t>friendlist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feature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(Angel Montero)</a:t>
              </a:r>
              <a:endParaRPr lang="en-US" sz="1200" kern="1200" dirty="0"/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3894564" y="4941454"/>
            <a:ext cx="948850" cy="1603432"/>
            <a:chOff x="209302" y="0"/>
            <a:chExt cx="948849" cy="2290617"/>
          </a:xfrm>
        </p:grpSpPr>
        <p:sp>
          <p:nvSpPr>
            <p:cNvPr id="28" name="圆角矩形 27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Display </a:t>
              </a:r>
              <a:r>
                <a:rPr lang="en-US" sz="1200" dirty="0" err="1" smtClean="0"/>
                <a:t>friendlist</a:t>
              </a:r>
              <a:r>
                <a:rPr lang="en-US" sz="1200" dirty="0" smtClean="0"/>
                <a:t> feature </a:t>
              </a:r>
              <a:r>
                <a:rPr lang="en-US" sz="1200" dirty="0" smtClean="0"/>
                <a:t>testing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</a:t>
              </a:r>
              <a:r>
                <a:rPr lang="en-US" sz="1200" dirty="0" err="1"/>
                <a:t>Jialin</a:t>
              </a:r>
              <a:r>
                <a:rPr lang="en-US" sz="1200" dirty="0"/>
                <a:t> Cao)</a:t>
              </a:r>
              <a:endParaRPr lang="en-US" sz="1200" kern="1200" dirty="0"/>
            </a:p>
          </p:txBody>
        </p:sp>
      </p:grpSp>
      <p:grpSp>
        <p:nvGrpSpPr>
          <p:cNvPr id="8" name="组合 15"/>
          <p:cNvGrpSpPr/>
          <p:nvPr/>
        </p:nvGrpSpPr>
        <p:grpSpPr>
          <a:xfrm>
            <a:off x="4904214" y="4941454"/>
            <a:ext cx="948850" cy="1603432"/>
            <a:chOff x="209302" y="0"/>
            <a:chExt cx="948849" cy="2290617"/>
          </a:xfrm>
        </p:grpSpPr>
        <p:sp>
          <p:nvSpPr>
            <p:cNvPr id="31" name="圆角矩形 30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Revising database and </a:t>
              </a:r>
              <a:r>
                <a:rPr lang="en-US" sz="1200" dirty="0" smtClean="0"/>
                <a:t>servlet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(Bin Lin, </a:t>
              </a:r>
              <a:r>
                <a:rPr lang="en-US" sz="1200" dirty="0" err="1"/>
                <a:t>Jialin</a:t>
              </a:r>
              <a:r>
                <a:rPr lang="en-US" sz="1200" dirty="0"/>
                <a:t> Cao)</a:t>
              </a:r>
              <a:endParaRPr lang="en-US" sz="1200" kern="1200" dirty="0"/>
            </a:p>
          </p:txBody>
        </p:sp>
      </p:grpSp>
      <p:cxnSp>
        <p:nvCxnSpPr>
          <p:cNvPr id="47" name="直接箭头连接符 46"/>
          <p:cNvCxnSpPr/>
          <p:nvPr/>
        </p:nvCxnSpPr>
        <p:spPr>
          <a:xfrm rot="16200000" flipH="1">
            <a:off x="6289678" y="2914069"/>
            <a:ext cx="628650" cy="572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890334" y="3514725"/>
            <a:ext cx="1256139" cy="5429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16200000" flipH="1">
            <a:off x="8133063" y="4071060"/>
            <a:ext cx="542925" cy="51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600" y="516933"/>
            <a:ext cx="44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4.2</a:t>
            </a:r>
            <a:endParaRPr lang="en-US" dirty="0"/>
          </a:p>
        </p:txBody>
      </p:sp>
      <p:grpSp>
        <p:nvGrpSpPr>
          <p:cNvPr id="37" name="组合 15"/>
          <p:cNvGrpSpPr/>
          <p:nvPr/>
        </p:nvGrpSpPr>
        <p:grpSpPr>
          <a:xfrm>
            <a:off x="5920702" y="4941454"/>
            <a:ext cx="948850" cy="1603432"/>
            <a:chOff x="209302" y="0"/>
            <a:chExt cx="948849" cy="2290617"/>
          </a:xfrm>
        </p:grpSpPr>
        <p:sp>
          <p:nvSpPr>
            <p:cNvPr id="38" name="圆角矩形 37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Revising database and </a:t>
              </a:r>
              <a:r>
                <a:rPr lang="en-US" sz="1200" dirty="0" smtClean="0"/>
                <a:t>servlet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(Bin Lin, </a:t>
              </a:r>
              <a:r>
                <a:rPr lang="en-US" sz="1200" dirty="0" err="1"/>
                <a:t>Jialin</a:t>
              </a:r>
              <a:r>
                <a:rPr lang="en-US" sz="1200" dirty="0"/>
                <a:t> Cao)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07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/>
        </p:nvGraphicFramePr>
        <p:xfrm>
          <a:off x="45057" y="886265"/>
          <a:ext cx="8879868" cy="3930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676525" y="1482676"/>
            <a:ext cx="866775" cy="631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543300" y="2114550"/>
            <a:ext cx="646540" cy="561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151739" y="2676525"/>
            <a:ext cx="838200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"/>
          <p:cNvGrpSpPr/>
          <p:nvPr/>
        </p:nvGrpSpPr>
        <p:grpSpPr>
          <a:xfrm>
            <a:off x="874677" y="4941454"/>
            <a:ext cx="948848" cy="1603432"/>
            <a:chOff x="209303" y="0"/>
            <a:chExt cx="948848" cy="2290617"/>
          </a:xfrm>
        </p:grpSpPr>
        <p:sp>
          <p:nvSpPr>
            <p:cNvPr id="10" name="圆角矩形 9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209303" y="276079"/>
              <a:ext cx="948848" cy="1587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S1</a:t>
              </a:r>
              <a:endParaRPr lang="en-US" sz="1200" kern="1200" dirty="0"/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1873041" y="4941454"/>
            <a:ext cx="948850" cy="1603432"/>
            <a:chOff x="209302" y="0"/>
            <a:chExt cx="948849" cy="2290617"/>
          </a:xfrm>
        </p:grpSpPr>
        <p:sp>
          <p:nvSpPr>
            <p:cNvPr id="17" name="圆角矩形 16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S2</a:t>
              </a:r>
              <a:endParaRPr lang="en-US" sz="1200" kern="1200" dirty="0"/>
            </a:p>
          </p:txBody>
        </p:sp>
      </p:grpSp>
      <p:grpSp>
        <p:nvGrpSpPr>
          <p:cNvPr id="4" name="组合 15"/>
          <p:cNvGrpSpPr/>
          <p:nvPr/>
        </p:nvGrpSpPr>
        <p:grpSpPr>
          <a:xfrm>
            <a:off x="2879041" y="4941454"/>
            <a:ext cx="948850" cy="1603432"/>
            <a:chOff x="209302" y="0"/>
            <a:chExt cx="948849" cy="2290617"/>
          </a:xfrm>
        </p:grpSpPr>
        <p:sp>
          <p:nvSpPr>
            <p:cNvPr id="22" name="圆角矩形 21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S3</a:t>
              </a:r>
              <a:endParaRPr lang="en-US" sz="1200" kern="1200" dirty="0"/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3894564" y="4941454"/>
            <a:ext cx="1668036" cy="1603432"/>
            <a:chOff x="209302" y="0"/>
            <a:chExt cx="948849" cy="2290617"/>
          </a:xfrm>
        </p:grpSpPr>
        <p:sp>
          <p:nvSpPr>
            <p:cNvPr id="28" name="圆角矩形 27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S4</a:t>
              </a:r>
              <a:endParaRPr lang="en-US" sz="1200" kern="1200" dirty="0"/>
            </a:p>
          </p:txBody>
        </p:sp>
      </p:grpSp>
      <p:grpSp>
        <p:nvGrpSpPr>
          <p:cNvPr id="12" name="组合 15"/>
          <p:cNvGrpSpPr/>
          <p:nvPr/>
        </p:nvGrpSpPr>
        <p:grpSpPr>
          <a:xfrm>
            <a:off x="6931614" y="4941454"/>
            <a:ext cx="948850" cy="1603432"/>
            <a:chOff x="209302" y="0"/>
            <a:chExt cx="948849" cy="2290617"/>
          </a:xfrm>
        </p:grpSpPr>
        <p:sp>
          <p:nvSpPr>
            <p:cNvPr id="37" name="圆角矩形 36"/>
            <p:cNvSpPr/>
            <p:nvPr/>
          </p:nvSpPr>
          <p:spPr>
            <a:xfrm>
              <a:off x="209303" y="0"/>
              <a:ext cx="948848" cy="22906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圆角矩形 4"/>
            <p:cNvSpPr/>
            <p:nvPr/>
          </p:nvSpPr>
          <p:spPr>
            <a:xfrm>
              <a:off x="209302" y="0"/>
              <a:ext cx="948848" cy="2290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cxnSp>
        <p:nvCxnSpPr>
          <p:cNvPr id="47" name="直接箭头连接符 46"/>
          <p:cNvCxnSpPr/>
          <p:nvPr/>
        </p:nvCxnSpPr>
        <p:spPr>
          <a:xfrm>
            <a:off x="4989939" y="3095625"/>
            <a:ext cx="572661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562600" y="3514725"/>
            <a:ext cx="1549989" cy="5429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7112588" y="4057650"/>
            <a:ext cx="1549989" cy="5429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600" y="516933"/>
            <a:ext cx="44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</a:t>
            </a:r>
            <a:r>
              <a:rPr lang="en-US" altLang="zh-CN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12591</TotalTime>
  <Words>309</Words>
  <Application>Microsoft Office PowerPoint</Application>
  <PresentationFormat>全屏显示(4:3)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宋体</vt:lpstr>
      <vt:lpstr>Arial</vt:lpstr>
      <vt:lpstr>Franklin Gothic Book</vt:lpstr>
      <vt:lpstr>Wingdings 2</vt:lpstr>
      <vt:lpstr>技巧</vt:lpstr>
      <vt:lpstr>Message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hnangel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</dc:title>
  <dc:creator>lee ye</dc:creator>
  <cp:lastModifiedBy>Bin</cp:lastModifiedBy>
  <cp:revision>51</cp:revision>
  <dcterms:created xsi:type="dcterms:W3CDTF">2016-03-31T15:13:33Z</dcterms:created>
  <dcterms:modified xsi:type="dcterms:W3CDTF">2016-05-28T22:10:57Z</dcterms:modified>
</cp:coreProperties>
</file>