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 kern="1200">
              <a:solidFill>
                <a:prstClr val="white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 kern="1200">
              <a:solidFill>
                <a:prstClr val="white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CE38E4D-051A-41E1-86A4-E56916468FD0}" type="datetimeFigureOut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l" rtl="0"/>
              <a:t>5/26/2016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86BB73A-582F-4420-9A14-CB10A2B2E5E8}" type="slidenum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r" rtl="0"/>
              <a:t>‹#›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CE38E4D-051A-41E1-86A4-E56916468FD0}" type="datetimeFigureOut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l" rtl="0"/>
              <a:t>5/26/2016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86BB73A-582F-4420-9A14-CB10A2B2E5E8}" type="slidenum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r" rtl="0"/>
              <a:t>‹#›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 kern="1200">
              <a:solidFill>
                <a:prstClr val="white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 kern="1200">
              <a:solidFill>
                <a:prstClr val="white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CE38E4D-051A-41E1-86A4-E56916468FD0}" type="datetimeFigureOut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l" rtl="0"/>
              <a:t>5/26/2016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86BB73A-582F-4420-9A14-CB10A2B2E5E8}" type="slidenum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r" rtl="0"/>
              <a:t>‹#›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CE38E4D-051A-41E1-86A4-E56916468FD0}" type="datetimeFigureOut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l" rtl="0"/>
              <a:t>5/26/2016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86BB73A-582F-4420-9A14-CB10A2B2E5E8}" type="slidenum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r" rtl="0"/>
              <a:t>‹#›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CE38E4D-051A-41E1-86A4-E56916468FD0}" type="datetimeFigureOut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l" rtl="0"/>
              <a:t>5/26/2016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86BB73A-582F-4420-9A14-CB10A2B2E5E8}" type="slidenum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r" rtl="0"/>
              <a:t>‹#›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CE38E4D-051A-41E1-86A4-E56916468FD0}" type="datetimeFigureOut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l" rtl="0"/>
              <a:t>5/26/2016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rtl="0"/>
            <a:fld id="{886BB73A-582F-4420-9A14-CB10A2B2E5E8}" type="slidenum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r" rtl="0"/>
              <a:t>‹#›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 rtl="0"/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CE38E4D-051A-41E1-86A4-E56916468FD0}" type="datetimeFigureOut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l" rtl="0"/>
              <a:t>5/26/2016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86BB73A-582F-4420-9A14-CB10A2B2E5E8}" type="slidenum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r" rtl="0"/>
              <a:t>‹#›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CE38E4D-051A-41E1-86A4-E56916468FD0}" type="datetimeFigureOut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l" rtl="0"/>
              <a:t>5/26/2016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pPr algn="r" rtl="0"/>
            <a:fld id="{886BB73A-582F-4420-9A14-CB10A2B2E5E8}" type="slidenum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r" rtl="0"/>
              <a:t>‹#›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algn="l" rtl="0"/>
            <a:fld id="{7CE38E4D-051A-41E1-86A4-E56916468FD0}" type="datetimeFigureOut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l" rtl="0"/>
              <a:t>5/26/2016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86BB73A-582F-4420-9A14-CB10A2B2E5E8}" type="slidenum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r" rtl="0"/>
              <a:t>‹#›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CE38E4D-051A-41E1-86A4-E56916468FD0}" type="datetimeFigureOut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l" rtl="0"/>
              <a:t>5/26/2016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86BB73A-582F-4420-9A14-CB10A2B2E5E8}" type="slidenum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r" rtl="0"/>
              <a:t>‹#›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CE38E4D-051A-41E1-86A4-E56916468FD0}" type="datetimeFigureOut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l" rtl="0"/>
              <a:t>5/26/2016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86BB73A-582F-4420-9A14-CB10A2B2E5E8}" type="slidenum">
              <a:rPr lang="en-US" sz="1000" kern="120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algn="r" rtl="0"/>
              <a:t>‹#›</a:t>
            </a:fld>
            <a:endParaRPr lang="en-US" sz="1000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 kern="1200">
              <a:solidFill>
                <a:prstClr val="white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algn="l" rtl="0"/>
            <a:endParaRPr lang="en-US" kern="1200">
              <a:solidFill>
                <a:prstClr val="white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rtl="0"/>
            <a:fld id="{7CE38E4D-051A-41E1-86A4-E56916468FD0}" type="datetimeFigureOut">
              <a:rPr lang="en-US" kern="1200" smtClean="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rtl="0"/>
              <a:t>5/26/2016</a:t>
            </a:fld>
            <a:endParaRPr lang="en-US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rtl="0"/>
            <a:fld id="{886BB73A-582F-4420-9A14-CB10A2B2E5E8}" type="slidenum">
              <a:rPr lang="en-US" kern="1200" smtClean="0">
                <a:solidFill>
                  <a:srgbClr val="D4D2D0">
                    <a:shade val="50000"/>
                  </a:srgbClr>
                </a:solidFill>
                <a:latin typeface="Arial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srgbClr val="D4D2D0">
                  <a:shade val="5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South Team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714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258618"/>
            <a:ext cx="8308975" cy="1143000"/>
          </a:xfrm>
        </p:spPr>
        <p:txBody>
          <a:bodyPr/>
          <a:lstStyle/>
          <a:p>
            <a:pPr algn="ctr"/>
            <a:r>
              <a:rPr lang="en-US" dirty="0" smtClean="0"/>
              <a:t>Requirement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4" y="1401618"/>
            <a:ext cx="7910163" cy="513985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Android </a:t>
            </a:r>
            <a:r>
              <a:rPr lang="en-US" dirty="0" smtClean="0"/>
              <a:t>APP for </a:t>
            </a:r>
            <a:r>
              <a:rPr lang="en-US" dirty="0" err="1" smtClean="0"/>
              <a:t>openMRS</a:t>
            </a:r>
            <a:endParaRPr lang="en-US" dirty="0" smtClean="0"/>
          </a:p>
          <a:p>
            <a:pPr lvl="1"/>
            <a:r>
              <a:rPr lang="en-US" dirty="0" smtClean="0"/>
              <a:t>Interfaces</a:t>
            </a:r>
          </a:p>
          <a:p>
            <a:pPr lvl="1"/>
            <a:r>
              <a:rPr lang="en-US" dirty="0" smtClean="0"/>
              <a:t>User Registration</a:t>
            </a:r>
            <a:endParaRPr lang="en-US" dirty="0" smtClean="0"/>
          </a:p>
          <a:p>
            <a:pPr lvl="1"/>
            <a:r>
              <a:rPr lang="en-US" dirty="0" smtClean="0"/>
              <a:t>Adding </a:t>
            </a:r>
            <a:r>
              <a:rPr lang="en-US" dirty="0" smtClean="0"/>
              <a:t>friend </a:t>
            </a:r>
            <a:r>
              <a:rPr lang="en-US" dirty="0" smtClean="0"/>
              <a:t>to friend list</a:t>
            </a:r>
            <a:endParaRPr lang="en-US" dirty="0" smtClean="0"/>
          </a:p>
          <a:p>
            <a:pPr lvl="1"/>
            <a:r>
              <a:rPr lang="en-US" dirty="0" smtClean="0"/>
              <a:t>User Login</a:t>
            </a:r>
          </a:p>
          <a:p>
            <a:pPr lvl="1"/>
            <a:r>
              <a:rPr lang="en-US" dirty="0" smtClean="0"/>
              <a:t>Sending and receiving message</a:t>
            </a:r>
          </a:p>
          <a:p>
            <a:r>
              <a:rPr lang="en-US" dirty="0" err="1" smtClean="0"/>
              <a:t>Servelet</a:t>
            </a:r>
            <a:r>
              <a:rPr lang="en-US" dirty="0" smtClean="0"/>
              <a:t> and RMI or </a:t>
            </a:r>
            <a:r>
              <a:rPr lang="en-US" dirty="0" err="1" smtClean="0"/>
              <a:t>openMRS</a:t>
            </a:r>
            <a:endParaRPr lang="en-US" dirty="0" smtClean="0"/>
          </a:p>
          <a:p>
            <a:pPr lvl="1"/>
            <a:r>
              <a:rPr lang="en-US" dirty="0" smtClean="0"/>
              <a:t>Using http request and response to connect to the server from the android</a:t>
            </a:r>
          </a:p>
          <a:p>
            <a:pPr lvl="1"/>
            <a:r>
              <a:rPr lang="en-US" dirty="0" smtClean="0"/>
              <a:t>User Registration</a:t>
            </a:r>
            <a:endParaRPr lang="en-US" dirty="0" smtClean="0"/>
          </a:p>
          <a:p>
            <a:pPr lvl="1"/>
            <a:r>
              <a:rPr lang="en-US" dirty="0" smtClean="0"/>
              <a:t>Adding </a:t>
            </a:r>
            <a:r>
              <a:rPr lang="en-US" dirty="0" smtClean="0"/>
              <a:t>friend </a:t>
            </a:r>
            <a:r>
              <a:rPr lang="en-US" dirty="0" smtClean="0"/>
              <a:t> to </a:t>
            </a:r>
            <a:r>
              <a:rPr lang="en-US" smtClean="0"/>
              <a:t>friend list</a:t>
            </a:r>
            <a:endParaRPr lang="en-US" dirty="0" smtClean="0"/>
          </a:p>
          <a:p>
            <a:pPr lvl="1"/>
            <a:r>
              <a:rPr lang="en-US" dirty="0" smtClean="0"/>
              <a:t>User Login</a:t>
            </a:r>
          </a:p>
          <a:p>
            <a:pPr lvl="1"/>
            <a:r>
              <a:rPr lang="en-US" dirty="0" smtClean="0"/>
              <a:t>Sending and receiving message</a:t>
            </a:r>
            <a:endParaRPr lang="en-US" dirty="0" smtClean="0"/>
          </a:p>
          <a:p>
            <a:r>
              <a:rPr lang="en-US" dirty="0" smtClean="0"/>
              <a:t>Encrypt </a:t>
            </a:r>
            <a:r>
              <a:rPr lang="en-US" dirty="0" smtClean="0"/>
              <a:t>the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Using station to station protocol. The message is encrypted before sending out and is decrypted after receiving it. The message is not save in the database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66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85</Words>
  <PresentationFormat>全屏显示(4:3)</PresentationFormat>
  <Paragraphs>22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</vt:lpstr>
      <vt:lpstr>技巧</vt:lpstr>
      <vt:lpstr>Message</vt:lpstr>
      <vt:lpstr>Requirement Specification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</dc:title>
  <dc:creator>Sheue Fang</dc:creator>
  <cp:lastModifiedBy>Sheue Fang</cp:lastModifiedBy>
  <cp:revision>3</cp:revision>
  <dcterms:created xsi:type="dcterms:W3CDTF">2016-05-22T22:20:40Z</dcterms:created>
  <dcterms:modified xsi:type="dcterms:W3CDTF">2016-05-26T15:19:40Z</dcterms:modified>
</cp:coreProperties>
</file>