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2C9E-5D6C-4656-986B-B0DDD9A2B2D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27BE-65CF-4345-9F69-7C0EBA2A8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2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2C9E-5D6C-4656-986B-B0DDD9A2B2D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27BE-65CF-4345-9F69-7C0EBA2A8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01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2C9E-5D6C-4656-986B-B0DDD9A2B2D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27BE-65CF-4345-9F69-7C0EBA2A8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54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2C9E-5D6C-4656-986B-B0DDD9A2B2D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27BE-65CF-4345-9F69-7C0EBA2A8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75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2C9E-5D6C-4656-986B-B0DDD9A2B2D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27BE-65CF-4345-9F69-7C0EBA2A8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9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2C9E-5D6C-4656-986B-B0DDD9A2B2D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27BE-65CF-4345-9F69-7C0EBA2A8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2C9E-5D6C-4656-986B-B0DDD9A2B2D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27BE-65CF-4345-9F69-7C0EBA2A8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28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2C9E-5D6C-4656-986B-B0DDD9A2B2D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27BE-65CF-4345-9F69-7C0EBA2A8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6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2C9E-5D6C-4656-986B-B0DDD9A2B2D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27BE-65CF-4345-9F69-7C0EBA2A8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42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2C9E-5D6C-4656-986B-B0DDD9A2B2D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27BE-65CF-4345-9F69-7C0EBA2A8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22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2C9E-5D6C-4656-986B-B0DDD9A2B2D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27BE-65CF-4345-9F69-7C0EBA2A8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7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52C9E-5D6C-4656-986B-B0DDD9A2B2D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D27BE-65CF-4345-9F69-7C0EBA2A8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30224" y="-1448481"/>
            <a:ext cx="18252447" cy="97549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8971" y="783771"/>
            <a:ext cx="14006286" cy="4020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8971" y="5718628"/>
            <a:ext cx="14006286" cy="1930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656116" y="2104571"/>
            <a:ext cx="2133601" cy="537028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97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5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62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636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60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9277" y="-1434191"/>
            <a:ext cx="18290553" cy="97263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357415" y="-1244600"/>
            <a:ext cx="446316" cy="761999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605316" y="-1434191"/>
            <a:ext cx="522515" cy="189591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-1651000" y="-355600"/>
            <a:ext cx="2514600" cy="0"/>
          </a:xfrm>
          <a:prstGeom prst="line">
            <a:avLst/>
          </a:prstGeom>
          <a:ln w="28575">
            <a:solidFill>
              <a:srgbClr val="FF0000">
                <a:alpha val="58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45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4787" y="-1531028"/>
            <a:ext cx="18261974" cy="97168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79984" y="-952499"/>
            <a:ext cx="928915" cy="30480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51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69" y="-186242"/>
            <a:ext cx="6716062" cy="72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7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143" b="2381"/>
          <a:stretch/>
        </p:blipFill>
        <p:spPr>
          <a:xfrm>
            <a:off x="-3048000" y="-1257301"/>
            <a:ext cx="18288000" cy="944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4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63328" y="-1329402"/>
            <a:ext cx="16518655" cy="951680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1231901" y="-778328"/>
            <a:ext cx="433616" cy="386442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05755" y="3844471"/>
            <a:ext cx="8002815" cy="263072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6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26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0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97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HEC</dc:creator>
  <cp:lastModifiedBy>HEC</cp:lastModifiedBy>
  <cp:revision>6</cp:revision>
  <dcterms:created xsi:type="dcterms:W3CDTF">2022-04-18T05:36:36Z</dcterms:created>
  <dcterms:modified xsi:type="dcterms:W3CDTF">2022-04-18T06:40:04Z</dcterms:modified>
</cp:coreProperties>
</file>