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9" r:id="rId4"/>
    <p:sldId id="270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58" r:id="rId13"/>
    <p:sldId id="261" r:id="rId14"/>
    <p:sldId id="257" r:id="rId15"/>
    <p:sldId id="259" r:id="rId16"/>
    <p:sldId id="272" r:id="rId17"/>
    <p:sldId id="285" r:id="rId18"/>
    <p:sldId id="288" r:id="rId19"/>
    <p:sldId id="286" r:id="rId20"/>
    <p:sldId id="271" r:id="rId21"/>
    <p:sldId id="283" r:id="rId22"/>
    <p:sldId id="273" r:id="rId23"/>
    <p:sldId id="260" r:id="rId24"/>
    <p:sldId id="287" r:id="rId25"/>
    <p:sldId id="264" r:id="rId26"/>
    <p:sldId id="284" r:id="rId27"/>
    <p:sldId id="263" r:id="rId28"/>
    <p:sldId id="290" r:id="rId29"/>
    <p:sldId id="262" r:id="rId30"/>
    <p:sldId id="28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2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2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9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6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6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5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5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4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3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C5E94-CBD9-42C9-8C4A-9201E9861AA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7968"/>
            <a:ext cx="1219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Dynamo-Dictionary</a:t>
            </a:r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활용</a:t>
            </a:r>
            <a:endParaRPr lang="en-US" altLang="ko-KR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부제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복잡한 흐름 속에서 길 잃지 않기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074" name="Picture 2" descr="How Are Words Removed From a Dictionary? | HowStuff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47" y="2590799"/>
            <a:ext cx="6890305" cy="387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29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562725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key3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해당하는 값을 찾아서 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857750" y="2333625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610225" y="2333625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0403" y="2618454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16369" y="261845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302585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92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value7-c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790423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key3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해당하는 값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찾아서 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value3-a, value3-b, value3-c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6972" y="2410125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14095" y="2410125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},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457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078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1185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4523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67861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21199" y="2641799"/>
            <a:ext cx="1607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value7-b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27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[{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1409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},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57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78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61185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14523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67861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21199" y="1967978"/>
            <a:ext cx="1594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value7-a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427" y="1891731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9427" y="2565552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9427" y="3239373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4857750" y="994150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610225" y="994150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90403" y="1278979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16369" y="127897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16892" y="1870750"/>
            <a:ext cx="869583" cy="1827980"/>
          </a:xfrm>
          <a:prstGeom prst="rect">
            <a:avLst/>
          </a:prstGeom>
          <a:noFill/>
          <a:ln w="158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5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4600" y="2305142"/>
            <a:ext cx="8191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Condition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구문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조건 제어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으로서의 사용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Data Object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로서의 사용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7800" y="2240153"/>
            <a:ext cx="2779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매우 비효율적이지만 가능은 하다</a:t>
            </a:r>
          </a:p>
        </p:txBody>
      </p:sp>
    </p:spTree>
    <p:extLst>
      <p:ext uri="{BB962C8B-B14F-4D97-AF65-F5344CB8AC3E}">
        <p14:creationId xmlns:p14="http://schemas.microsoft.com/office/powerpoint/2010/main" val="2123433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8655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다음 장부터 이상한 거 나옴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70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pic>
        <p:nvPicPr>
          <p:cNvPr id="2050" name="Picture 2" descr="으악내눈 짤 - 짤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4469" r="4085" b="5861"/>
          <a:stretch/>
        </p:blipFill>
        <p:spPr bwMode="auto">
          <a:xfrm>
            <a:off x="8972511" y="4526280"/>
            <a:ext cx="283464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73366" y="2117940"/>
            <a:ext cx="63337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저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~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기 앞쪽에서 만들어 두었던 데이터를 참조할 필요가 생길 때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노드와 노드를 잇는 라인들은 스파게티가 된다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			(</a:t>
            </a:r>
            <a:r>
              <a:rPr lang="ko-KR" altLang="en-US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비주얼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스크립팅의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태생적 한계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32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등짝 스매싱 짤 주인공을 만나다 - 인스티즈(instiz) 인티포털 카테고리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 b="15292"/>
          <a:stretch/>
        </p:blipFill>
        <p:spPr bwMode="auto">
          <a:xfrm>
            <a:off x="1219063" y="666750"/>
            <a:ext cx="4471074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10300" y="5628019"/>
            <a:ext cx="5596851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학창 시절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내 책상을 본 어머니의 반응</a:t>
            </a:r>
          </a:p>
        </p:txBody>
      </p:sp>
    </p:spTree>
    <p:extLst>
      <p:ext uri="{BB962C8B-B14F-4D97-AF65-F5344CB8AC3E}">
        <p14:creationId xmlns:p14="http://schemas.microsoft.com/office/powerpoint/2010/main" val="44273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0300" y="2086533"/>
            <a:ext cx="5596851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이런 스파게티를 방지하기 위한 도구로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딕셔너리는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유용하다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12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Node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469EE-6FAA-A5D0-C7A5-8F295FC6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1758853"/>
            <a:ext cx="11212490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44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Node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89F9E1-8081-F803-15BD-F16E02E1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52" y="1625005"/>
            <a:ext cx="8063696" cy="50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1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038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&gt;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사용하기 때문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3734" y="2516897"/>
            <a:ext cx="3493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Ex.) list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A, B, C, D, E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4286349"/>
            <a:ext cx="6939815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리스트는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사용하는 컬렉션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59141" y="3830855"/>
            <a:ext cx="0" cy="539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159141" y="3875321"/>
            <a:ext cx="679994" cy="337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사실은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952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1745279"/>
            <a:ext cx="6939815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이러한 리스트에서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자신에게 대응되는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value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들에 대한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어떤 정보도 사용자에게 제공하지 못한다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4669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6972" y="4022717"/>
            <a:ext cx="10746224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흔한말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589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5747" y="3747402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2597" y="3747402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1109" y="374740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75921" y="1719826"/>
            <a:ext cx="75185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사용하는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Dictionary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사용자가 직접 데이터를 서술할 수 있는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이름을 사용해 데이터를 형성할 수 있음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따라서 상대적으로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Self-descriptive(</a:t>
            </a:r>
            <a:r>
              <a:rPr lang="ko-KR" altLang="en-US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한 데이터 컬렉션 임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02EFB-8B42-5B36-9D03-CD18E3D027BC}"/>
              </a:ext>
            </a:extLst>
          </p:cNvPr>
          <p:cNvSpPr txBox="1"/>
          <p:nvPr/>
        </p:nvSpPr>
        <p:spPr>
          <a:xfrm>
            <a:off x="6911164" y="4843390"/>
            <a:ext cx="5039832" cy="613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* REST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아키텍처에서의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와는 조금 다른 의미로 쓰였음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리스트에 비해 </a:t>
            </a:r>
            <a:r>
              <a:rPr lang="ko-KR" altLang="en-US" sz="1200" u="sng" dirty="0">
                <a:latin typeface="리디바탕" panose="020B0600000101010101" pitchFamily="34" charset="-127"/>
                <a:ea typeface="리디바탕" panose="020B0600000101010101" pitchFamily="34" charset="-127"/>
              </a:rPr>
              <a:t>상대적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</a:t>
            </a: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자기서술적이라는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의미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2961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시연 시간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37984"/>
            <a:ext cx="7924800" cy="45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9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정리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39420" y="2206567"/>
            <a:ext cx="6429879" cy="3126631"/>
            <a:chOff x="190220" y="2282767"/>
            <a:chExt cx="6667780" cy="3242314"/>
          </a:xfrm>
        </p:grpSpPr>
        <p:grpSp>
          <p:nvGrpSpPr>
            <p:cNvPr id="9" name="그룹 8"/>
            <p:cNvGrpSpPr/>
            <p:nvPr/>
          </p:nvGrpSpPr>
          <p:grpSpPr>
            <a:xfrm>
              <a:off x="624797" y="2282767"/>
              <a:ext cx="6233203" cy="3242314"/>
              <a:chOff x="2619632" y="2090261"/>
              <a:chExt cx="6952736" cy="3616592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9632" y="2090261"/>
                <a:ext cx="6952736" cy="3616592"/>
              </a:xfrm>
              <a:prstGeom prst="rect">
                <a:avLst/>
              </a:prstGeom>
            </p:spPr>
          </p:pic>
          <p:cxnSp>
            <p:nvCxnSpPr>
              <p:cNvPr id="5" name="직선 화살표 연결선 4"/>
              <p:cNvCxnSpPr/>
              <p:nvPr/>
            </p:nvCxnSpPr>
            <p:spPr>
              <a:xfrm>
                <a:off x="4679092" y="3303373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>
                <a:off x="4679092" y="3572880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/>
              <p:nvPr/>
            </p:nvCxnSpPr>
            <p:spPr>
              <a:xfrm>
                <a:off x="3562561" y="4362151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190220" y="3182073"/>
              <a:ext cx="239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직전에 만들었던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Dictionary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48738" y="3459547"/>
              <a:ext cx="10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key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8091" y="4118309"/>
              <a:ext cx="1172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value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620099" y="2070099"/>
            <a:ext cx="4873401" cy="3479801"/>
            <a:chOff x="6096000" y="2057423"/>
            <a:chExt cx="5088527" cy="363341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l="8587" t="3884" r="13888" b="5372"/>
            <a:stretch/>
          </p:blipFill>
          <p:spPr>
            <a:xfrm>
              <a:off x="9129132" y="2057423"/>
              <a:ext cx="2055395" cy="3633410"/>
            </a:xfrm>
            <a:prstGeom prst="rect">
              <a:avLst/>
            </a:prstGeom>
          </p:spPr>
        </p:pic>
        <p:cxnSp>
          <p:nvCxnSpPr>
            <p:cNvPr id="11" name="직선 화살표 연결선 10"/>
            <p:cNvCxnSpPr/>
            <p:nvPr/>
          </p:nvCxnSpPr>
          <p:spPr>
            <a:xfrm>
              <a:off x="8565874" y="411963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8565874" y="448539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8565874" y="485115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096000" y="3964420"/>
              <a:ext cx="239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직전에 만들었던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Dictionary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40007" y="4331506"/>
              <a:ext cx="10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key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48230" y="4698592"/>
              <a:ext cx="1172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value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631886" y="1740330"/>
            <a:ext cx="1884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&lt;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기본 노드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version &gt;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30822" y="1740330"/>
            <a:ext cx="2291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&lt; Python Script version &gt;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509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94784"/>
            <a:ext cx="8116433" cy="6668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41838" y="3253946"/>
            <a:ext cx="6367848" cy="3006811"/>
          </a:xfrm>
          <a:prstGeom prst="rect">
            <a:avLst/>
          </a:prstGeom>
          <a:noFill/>
          <a:ln w="222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21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F528C9-E430-D6AB-0F3F-472C864B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" y="1643583"/>
            <a:ext cx="10841620" cy="4783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245489" y="2125362"/>
            <a:ext cx="9491240" cy="4301803"/>
          </a:xfrm>
          <a:prstGeom prst="roundRect">
            <a:avLst/>
          </a:prstGeom>
          <a:noFill/>
          <a:ln w="412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FEA98-EE4A-5941-173F-1ADE2FF7F68A}"/>
              </a:ext>
            </a:extLst>
          </p:cNvPr>
          <p:cNvSpPr txBox="1"/>
          <p:nvPr/>
        </p:nvSpPr>
        <p:spPr>
          <a:xfrm>
            <a:off x="9756578" y="5822979"/>
            <a:ext cx="1440715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 Code Unit</a:t>
            </a:r>
          </a:p>
        </p:txBody>
      </p:sp>
    </p:spTree>
    <p:extLst>
      <p:ext uri="{BB962C8B-B14F-4D97-AF65-F5344CB8AC3E}">
        <p14:creationId xmlns:p14="http://schemas.microsoft.com/office/powerpoint/2010/main" val="1881086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4DA9AD2-E115-691C-1E26-E28C0D4AB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" y="1643583"/>
            <a:ext cx="10841620" cy="4783582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3181350" y="2257425"/>
            <a:ext cx="0" cy="8001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36875" y="1822952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코드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폴딩을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대비한 더미 노드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10359" y="4254898"/>
            <a:ext cx="6281316" cy="2171699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23570" y="3855499"/>
            <a:ext cx="2654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목표 달성을 위한 중간 산출물 코드</a:t>
            </a:r>
          </a:p>
        </p:txBody>
      </p:sp>
      <p:sp>
        <p:nvSpPr>
          <p:cNvPr id="8" name="자유형 7"/>
          <p:cNvSpPr/>
          <p:nvPr/>
        </p:nvSpPr>
        <p:spPr>
          <a:xfrm>
            <a:off x="7978822" y="2257425"/>
            <a:ext cx="3549561" cy="2522919"/>
          </a:xfrm>
          <a:custGeom>
            <a:avLst/>
            <a:gdLst>
              <a:gd name="connsiteX0" fmla="*/ 9525 w 2809875"/>
              <a:gd name="connsiteY0" fmla="*/ 0 h 2171700"/>
              <a:gd name="connsiteX1" fmla="*/ 9525 w 2809875"/>
              <a:gd name="connsiteY1" fmla="*/ 1504950 h 2171700"/>
              <a:gd name="connsiteX2" fmla="*/ 1543050 w 2809875"/>
              <a:gd name="connsiteY2" fmla="*/ 1504950 h 2171700"/>
              <a:gd name="connsiteX3" fmla="*/ 1543050 w 2809875"/>
              <a:gd name="connsiteY3" fmla="*/ 2171700 h 2171700"/>
              <a:gd name="connsiteX4" fmla="*/ 2809875 w 2809875"/>
              <a:gd name="connsiteY4" fmla="*/ 2171700 h 2171700"/>
              <a:gd name="connsiteX5" fmla="*/ 2809875 w 2809875"/>
              <a:gd name="connsiteY5" fmla="*/ 0 h 2171700"/>
              <a:gd name="connsiteX6" fmla="*/ 0 w 2809875"/>
              <a:gd name="connsiteY6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9875" h="2171700">
                <a:moveTo>
                  <a:pt x="9525" y="0"/>
                </a:moveTo>
                <a:lnTo>
                  <a:pt x="9525" y="1504950"/>
                </a:lnTo>
                <a:lnTo>
                  <a:pt x="1543050" y="1504950"/>
                </a:lnTo>
                <a:lnTo>
                  <a:pt x="1543050" y="2171700"/>
                </a:lnTo>
                <a:lnTo>
                  <a:pt x="2809875" y="2171700"/>
                </a:lnTo>
                <a:lnTo>
                  <a:pt x="2809875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77200" y="1795760"/>
            <a:ext cx="354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ㄷ</a:t>
            </a:r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데이터 설명이 가능한 명칭으로 </a:t>
            </a:r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 부여 후</a:t>
            </a:r>
            <a:endParaRPr lang="en-US" altLang="ko-KR" sz="12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 Dictionary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생성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</p:spTree>
    <p:extLst>
      <p:ext uri="{BB962C8B-B14F-4D97-AF65-F5344CB8AC3E}">
        <p14:creationId xmlns:p14="http://schemas.microsoft.com/office/powerpoint/2010/main" val="3194431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BBB24A54-810B-90E3-52B4-B220A351A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989"/>
            <a:ext cx="12192000" cy="5204021"/>
          </a:xfrm>
          <a:prstGeom prst="rect">
            <a:avLst/>
          </a:prstGeom>
        </p:spPr>
      </p:pic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F89A3DB3-2674-4C7E-B94D-2D7F5271FBCF}"/>
              </a:ext>
            </a:extLst>
          </p:cNvPr>
          <p:cNvSpPr/>
          <p:nvPr/>
        </p:nvSpPr>
        <p:spPr>
          <a:xfrm>
            <a:off x="3852863" y="1390651"/>
            <a:ext cx="854116" cy="4810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3">
            <a:extLst>
              <a:ext uri="{FF2B5EF4-FFF2-40B4-BE49-F238E27FC236}">
                <a16:creationId xmlns:a16="http://schemas.microsoft.com/office/drawing/2014/main" id="{1CEF0BD4-B694-F309-280E-799CA4CA2282}"/>
              </a:ext>
            </a:extLst>
          </p:cNvPr>
          <p:cNvSpPr/>
          <p:nvPr/>
        </p:nvSpPr>
        <p:spPr>
          <a:xfrm>
            <a:off x="4706978" y="1390651"/>
            <a:ext cx="1498559" cy="6334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3">
            <a:extLst>
              <a:ext uri="{FF2B5EF4-FFF2-40B4-BE49-F238E27FC236}">
                <a16:creationId xmlns:a16="http://schemas.microsoft.com/office/drawing/2014/main" id="{B299CD11-78E3-F429-8476-D76A93CC1B4A}"/>
              </a:ext>
            </a:extLst>
          </p:cNvPr>
          <p:cNvSpPr/>
          <p:nvPr/>
        </p:nvSpPr>
        <p:spPr>
          <a:xfrm>
            <a:off x="6205538" y="1390651"/>
            <a:ext cx="1366838" cy="6334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3">
            <a:extLst>
              <a:ext uri="{FF2B5EF4-FFF2-40B4-BE49-F238E27FC236}">
                <a16:creationId xmlns:a16="http://schemas.microsoft.com/office/drawing/2014/main" id="{956F7679-DB9D-9C64-7A14-9F051B572F76}"/>
              </a:ext>
            </a:extLst>
          </p:cNvPr>
          <p:cNvSpPr/>
          <p:nvPr/>
        </p:nvSpPr>
        <p:spPr>
          <a:xfrm>
            <a:off x="3676651" y="2490788"/>
            <a:ext cx="1876424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3">
            <a:extLst>
              <a:ext uri="{FF2B5EF4-FFF2-40B4-BE49-F238E27FC236}">
                <a16:creationId xmlns:a16="http://schemas.microsoft.com/office/drawing/2014/main" id="{AAABEE28-472B-40D7-9F1E-44A647BD1F80}"/>
              </a:ext>
            </a:extLst>
          </p:cNvPr>
          <p:cNvSpPr/>
          <p:nvPr/>
        </p:nvSpPr>
        <p:spPr>
          <a:xfrm>
            <a:off x="5553075" y="2490789"/>
            <a:ext cx="1457325" cy="84296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">
            <a:extLst>
              <a:ext uri="{FF2B5EF4-FFF2-40B4-BE49-F238E27FC236}">
                <a16:creationId xmlns:a16="http://schemas.microsoft.com/office/drawing/2014/main" id="{F23587AF-18E5-99A2-36B1-EDC53FFA60BD}"/>
              </a:ext>
            </a:extLst>
          </p:cNvPr>
          <p:cNvSpPr/>
          <p:nvPr/>
        </p:nvSpPr>
        <p:spPr>
          <a:xfrm>
            <a:off x="7010400" y="2490789"/>
            <a:ext cx="1943100" cy="84296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">
            <a:extLst>
              <a:ext uri="{FF2B5EF4-FFF2-40B4-BE49-F238E27FC236}">
                <a16:creationId xmlns:a16="http://schemas.microsoft.com/office/drawing/2014/main" id="{A12BAB3D-DF7F-7233-D5E9-0A4B3B2954CB}"/>
              </a:ext>
            </a:extLst>
          </p:cNvPr>
          <p:cNvSpPr/>
          <p:nvPr/>
        </p:nvSpPr>
        <p:spPr>
          <a:xfrm>
            <a:off x="3852862" y="3839417"/>
            <a:ext cx="2681287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3">
            <a:extLst>
              <a:ext uri="{FF2B5EF4-FFF2-40B4-BE49-F238E27FC236}">
                <a16:creationId xmlns:a16="http://schemas.microsoft.com/office/drawing/2014/main" id="{5E396A79-A71F-69C7-CDA6-F4DDE6A83254}"/>
              </a:ext>
            </a:extLst>
          </p:cNvPr>
          <p:cNvSpPr/>
          <p:nvPr/>
        </p:nvSpPr>
        <p:spPr>
          <a:xfrm>
            <a:off x="6534149" y="3839417"/>
            <a:ext cx="1250951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3">
            <a:extLst>
              <a:ext uri="{FF2B5EF4-FFF2-40B4-BE49-F238E27FC236}">
                <a16:creationId xmlns:a16="http://schemas.microsoft.com/office/drawing/2014/main" id="{589991F5-F907-70B9-4EA3-F3E59F3C7C36}"/>
              </a:ext>
            </a:extLst>
          </p:cNvPr>
          <p:cNvSpPr/>
          <p:nvPr/>
        </p:nvSpPr>
        <p:spPr>
          <a:xfrm>
            <a:off x="3759200" y="5082108"/>
            <a:ext cx="2921000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3">
            <a:extLst>
              <a:ext uri="{FF2B5EF4-FFF2-40B4-BE49-F238E27FC236}">
                <a16:creationId xmlns:a16="http://schemas.microsoft.com/office/drawing/2014/main" id="{93F4E74E-86AB-5968-7EFE-C71055CFE85B}"/>
              </a:ext>
            </a:extLst>
          </p:cNvPr>
          <p:cNvSpPr/>
          <p:nvPr/>
        </p:nvSpPr>
        <p:spPr>
          <a:xfrm>
            <a:off x="6680200" y="5082108"/>
            <a:ext cx="1346200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822D46-1F06-104A-7F01-86E13B68D42C}"/>
              </a:ext>
            </a:extLst>
          </p:cNvPr>
          <p:cNvSpPr txBox="1"/>
          <p:nvPr/>
        </p:nvSpPr>
        <p:spPr>
          <a:xfrm>
            <a:off x="8862907" y="5822979"/>
            <a:ext cx="3228063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총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10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개의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Code Unit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으로 구성</a:t>
            </a: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338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3599A9-1DBD-C6C9-746A-8FD29E525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rcRect r="1280"/>
          <a:stretch/>
        </p:blipFill>
        <p:spPr>
          <a:xfrm>
            <a:off x="6259139" y="80495"/>
            <a:ext cx="5294683" cy="66970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76C530-D000-F4F2-123E-0EBD6EDAF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276" y="201334"/>
            <a:ext cx="3200847" cy="3991532"/>
          </a:xfrm>
          <a:prstGeom prst="rect">
            <a:avLst/>
          </a:prstGeom>
        </p:spPr>
      </p:pic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9697A648-22FD-4F65-F863-198473277D9E}"/>
              </a:ext>
            </a:extLst>
          </p:cNvPr>
          <p:cNvSpPr/>
          <p:nvPr/>
        </p:nvSpPr>
        <p:spPr>
          <a:xfrm>
            <a:off x="8572501" y="373380"/>
            <a:ext cx="1432560" cy="16002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981EC16F-2167-6C85-B921-9A25A56E97A9}"/>
              </a:ext>
            </a:extLst>
          </p:cNvPr>
          <p:cNvSpPr/>
          <p:nvPr/>
        </p:nvSpPr>
        <p:spPr>
          <a:xfrm>
            <a:off x="8572501" y="533400"/>
            <a:ext cx="1432560" cy="568452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92AD0E45-30EE-5C53-6E42-3A735AB1BA59}"/>
              </a:ext>
            </a:extLst>
          </p:cNvPr>
          <p:cNvSpPr/>
          <p:nvPr/>
        </p:nvSpPr>
        <p:spPr>
          <a:xfrm>
            <a:off x="8572501" y="6217920"/>
            <a:ext cx="1432560" cy="37338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127DC187-B73E-2435-A779-66BC5BF76653}"/>
              </a:ext>
            </a:extLst>
          </p:cNvPr>
          <p:cNvCxnSpPr/>
          <p:nvPr/>
        </p:nvCxnSpPr>
        <p:spPr>
          <a:xfrm flipV="1">
            <a:off x="2243470" y="373380"/>
            <a:ext cx="6198781" cy="774936"/>
          </a:xfrm>
          <a:prstGeom prst="curvedConnector3">
            <a:avLst>
              <a:gd name="adj1" fmla="val 52230"/>
            </a:avLst>
          </a:prstGeom>
          <a:ln w="22225">
            <a:solidFill>
              <a:srgbClr val="0000FF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1C0F417-7A69-1288-662B-1959CF3B1647}"/>
              </a:ext>
            </a:extLst>
          </p:cNvPr>
          <p:cNvCxnSpPr>
            <a:cxnSpLocks/>
          </p:cNvCxnSpPr>
          <p:nvPr/>
        </p:nvCxnSpPr>
        <p:spPr>
          <a:xfrm>
            <a:off x="2243470" y="1376874"/>
            <a:ext cx="6018028" cy="2052126"/>
          </a:xfrm>
          <a:prstGeom prst="curvedConnector3">
            <a:avLst>
              <a:gd name="adj1" fmla="val 50000"/>
            </a:avLst>
          </a:prstGeom>
          <a:ln w="22225">
            <a:solidFill>
              <a:srgbClr val="0000FF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83AB3F62-6DA6-D0FD-D7ED-ED9F977733DA}"/>
              </a:ext>
            </a:extLst>
          </p:cNvPr>
          <p:cNvCxnSpPr>
            <a:cxnSpLocks/>
          </p:cNvCxnSpPr>
          <p:nvPr/>
        </p:nvCxnSpPr>
        <p:spPr>
          <a:xfrm>
            <a:off x="2243470" y="1605432"/>
            <a:ext cx="6198781" cy="4799178"/>
          </a:xfrm>
          <a:prstGeom prst="curvedConnector3">
            <a:avLst>
              <a:gd name="adj1" fmla="val 50000"/>
            </a:avLst>
          </a:prstGeom>
          <a:ln w="22225">
            <a:solidFill>
              <a:srgbClr val="0000FF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1CBBA-B022-1C74-1828-77F19033990E}"/>
              </a:ext>
            </a:extLst>
          </p:cNvPr>
          <p:cNvSpPr/>
          <p:nvPr/>
        </p:nvSpPr>
        <p:spPr>
          <a:xfrm>
            <a:off x="8818721" y="647700"/>
            <a:ext cx="34575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7BBD5F-D972-7F76-FB4A-18E4AA4C29FC}"/>
              </a:ext>
            </a:extLst>
          </p:cNvPr>
          <p:cNvSpPr/>
          <p:nvPr/>
        </p:nvSpPr>
        <p:spPr>
          <a:xfrm>
            <a:off x="8818721" y="791527"/>
            <a:ext cx="34575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543D1F-9745-6A16-3A58-67062C2D86C5}"/>
              </a:ext>
            </a:extLst>
          </p:cNvPr>
          <p:cNvSpPr/>
          <p:nvPr/>
        </p:nvSpPr>
        <p:spPr>
          <a:xfrm>
            <a:off x="8818721" y="1712277"/>
            <a:ext cx="1151573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E91F52-EADB-C077-BCF7-2F290BC5C0AB}"/>
              </a:ext>
            </a:extLst>
          </p:cNvPr>
          <p:cNvSpPr/>
          <p:nvPr/>
        </p:nvSpPr>
        <p:spPr>
          <a:xfrm>
            <a:off x="8818722" y="2386171"/>
            <a:ext cx="425292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F5B477-0C26-56ED-DA1E-6F9273F9856C}"/>
              </a:ext>
            </a:extLst>
          </p:cNvPr>
          <p:cNvSpPr/>
          <p:nvPr/>
        </p:nvSpPr>
        <p:spPr>
          <a:xfrm>
            <a:off x="8818722" y="3443764"/>
            <a:ext cx="425292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C55EDA-5AEE-1E9E-85CE-A6D6C0ED1461}"/>
              </a:ext>
            </a:extLst>
          </p:cNvPr>
          <p:cNvSpPr/>
          <p:nvPr/>
        </p:nvSpPr>
        <p:spPr>
          <a:xfrm>
            <a:off x="8818722" y="4741308"/>
            <a:ext cx="36814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B0AC44-1641-0A86-A569-1C084EFD2168}"/>
              </a:ext>
            </a:extLst>
          </p:cNvPr>
          <p:cNvSpPr/>
          <p:nvPr/>
        </p:nvSpPr>
        <p:spPr>
          <a:xfrm>
            <a:off x="8818722" y="4886086"/>
            <a:ext cx="65389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3BD2DC-681E-8BC9-0C88-DFA8EB684A59}"/>
              </a:ext>
            </a:extLst>
          </p:cNvPr>
          <p:cNvSpPr/>
          <p:nvPr/>
        </p:nvSpPr>
        <p:spPr>
          <a:xfrm>
            <a:off x="8818722" y="5548075"/>
            <a:ext cx="60864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DED621-72B3-BBE1-041F-DAB4748B9EB4}"/>
              </a:ext>
            </a:extLst>
          </p:cNvPr>
          <p:cNvSpPr/>
          <p:nvPr/>
        </p:nvSpPr>
        <p:spPr>
          <a:xfrm>
            <a:off x="8818722" y="6336507"/>
            <a:ext cx="36814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F97ED8-9EF3-B09F-3EC4-011FF29FD837}"/>
              </a:ext>
            </a:extLst>
          </p:cNvPr>
          <p:cNvSpPr/>
          <p:nvPr/>
        </p:nvSpPr>
        <p:spPr>
          <a:xfrm>
            <a:off x="8818722" y="6476047"/>
            <a:ext cx="296703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7021B9-0121-99DC-2713-253DD6EEEB84}"/>
              </a:ext>
            </a:extLst>
          </p:cNvPr>
          <p:cNvSpPr txBox="1"/>
          <p:nvPr/>
        </p:nvSpPr>
        <p:spPr>
          <a:xfrm>
            <a:off x="4866082" y="3171561"/>
            <a:ext cx="204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각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Wall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객체의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파생 데이터 꾸러미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7C2F9B2-B24A-BE50-0344-E00DF7CC21C9}"/>
              </a:ext>
            </a:extLst>
          </p:cNvPr>
          <p:cNvCxnSpPr/>
          <p:nvPr/>
        </p:nvCxnSpPr>
        <p:spPr>
          <a:xfrm>
            <a:off x="5747657" y="240034"/>
            <a:ext cx="0" cy="637793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926603-2861-D613-5D17-DDBE9A56D5D1}"/>
              </a:ext>
            </a:extLst>
          </p:cNvPr>
          <p:cNvSpPr/>
          <p:nvPr/>
        </p:nvSpPr>
        <p:spPr>
          <a:xfrm>
            <a:off x="9186863" y="647700"/>
            <a:ext cx="345757" cy="121920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EAF21B-02E2-7D7C-4543-8AC061D7D963}"/>
              </a:ext>
            </a:extLst>
          </p:cNvPr>
          <p:cNvSpPr/>
          <p:nvPr/>
        </p:nvSpPr>
        <p:spPr>
          <a:xfrm>
            <a:off x="8920390" y="913447"/>
            <a:ext cx="746042" cy="79184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27E000-D3A1-5111-D27C-D848806D95A4}"/>
              </a:ext>
            </a:extLst>
          </p:cNvPr>
          <p:cNvSpPr/>
          <p:nvPr/>
        </p:nvSpPr>
        <p:spPr>
          <a:xfrm>
            <a:off x="8920390" y="1834197"/>
            <a:ext cx="746042" cy="54792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1A6697-7582-94F6-B54F-8E1D78170824}"/>
              </a:ext>
            </a:extLst>
          </p:cNvPr>
          <p:cNvSpPr/>
          <p:nvPr/>
        </p:nvSpPr>
        <p:spPr>
          <a:xfrm>
            <a:off x="8865394" y="2510235"/>
            <a:ext cx="801038" cy="904001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46A1BB-4116-97C7-0F12-8E3118A1A47B}"/>
              </a:ext>
            </a:extLst>
          </p:cNvPr>
          <p:cNvSpPr/>
          <p:nvPr/>
        </p:nvSpPr>
        <p:spPr>
          <a:xfrm>
            <a:off x="8865394" y="3573663"/>
            <a:ext cx="801038" cy="116097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C4F63A-70B1-E1B6-1E5C-9A3BE840C8DE}"/>
              </a:ext>
            </a:extLst>
          </p:cNvPr>
          <p:cNvSpPr/>
          <p:nvPr/>
        </p:nvSpPr>
        <p:spPr>
          <a:xfrm>
            <a:off x="9189561" y="4753212"/>
            <a:ext cx="476871" cy="11668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A1FDAB-81EF-EBD8-445C-ECD1F280C75E}"/>
              </a:ext>
            </a:extLst>
          </p:cNvPr>
          <p:cNvSpPr/>
          <p:nvPr/>
        </p:nvSpPr>
        <p:spPr>
          <a:xfrm>
            <a:off x="8865394" y="5014676"/>
            <a:ext cx="801038" cy="515779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CCF866-4D50-FA40-FC50-3A19794C9433}"/>
              </a:ext>
            </a:extLst>
          </p:cNvPr>
          <p:cNvSpPr/>
          <p:nvPr/>
        </p:nvSpPr>
        <p:spPr>
          <a:xfrm>
            <a:off x="8865394" y="5668566"/>
            <a:ext cx="801038" cy="515779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65B762-2115-22A7-28AA-4E9F85685F17}"/>
              </a:ext>
            </a:extLst>
          </p:cNvPr>
          <p:cNvSpPr/>
          <p:nvPr/>
        </p:nvSpPr>
        <p:spPr>
          <a:xfrm>
            <a:off x="6309644" y="4706023"/>
            <a:ext cx="373354" cy="180063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18EF7A-F642-ECB8-26D0-E22B78E8DB2D}"/>
              </a:ext>
            </a:extLst>
          </p:cNvPr>
          <p:cNvSpPr/>
          <p:nvPr/>
        </p:nvSpPr>
        <p:spPr>
          <a:xfrm>
            <a:off x="6309644" y="4951813"/>
            <a:ext cx="373355" cy="180063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FA80AF-C13B-00E1-FD12-621CC58DE022}"/>
              </a:ext>
            </a:extLst>
          </p:cNvPr>
          <p:cNvSpPr txBox="1"/>
          <p:nvPr/>
        </p:nvSpPr>
        <p:spPr>
          <a:xfrm>
            <a:off x="6708895" y="4655195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sz="11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49163A-8167-CBF0-89C3-9BE31491573A}"/>
              </a:ext>
            </a:extLst>
          </p:cNvPr>
          <p:cNvSpPr txBox="1"/>
          <p:nvPr/>
        </p:nvSpPr>
        <p:spPr>
          <a:xfrm>
            <a:off x="6708895" y="4911039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sz="11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46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“Dictionary” : “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4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51204"/>
            <a:ext cx="1219200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끝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감사합니다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06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“Dictionary” : “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256685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6" y="2068483"/>
            <a:ext cx="36716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흔한말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589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화성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382204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7" y="2068483"/>
            <a:ext cx="35168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흔한말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589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화성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2695" y="1883817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9545" y="1883817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69910-6748-52C7-69EB-A123CDF4CA41}"/>
              </a:ext>
            </a:extLst>
          </p:cNvPr>
          <p:cNvSpPr txBox="1"/>
          <p:nvPr/>
        </p:nvSpPr>
        <p:spPr>
          <a:xfrm>
            <a:off x="3901621" y="2218424"/>
            <a:ext cx="392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816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600" y="3040940"/>
            <a:ext cx="11015731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흔한말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589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화성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178915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400A9C-4F8D-AA5B-7D8C-146C70638013}"/>
              </a:ext>
            </a:extLst>
          </p:cNvPr>
          <p:cNvSpPr txBox="1"/>
          <p:nvPr/>
        </p:nvSpPr>
        <p:spPr>
          <a:xfrm>
            <a:off x="714600" y="3040940"/>
            <a:ext cx="11015731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흔한말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589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화성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86971" y="3228974"/>
            <a:ext cx="713392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5747" y="2765625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14668" y="3228974"/>
            <a:ext cx="107154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02597" y="2765625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5747" y="44492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속성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02597" y="444928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값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5747" y="400193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혹은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47999" y="3228974"/>
            <a:ext cx="678481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71261" y="3228974"/>
            <a:ext cx="1045344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69005" y="3228974"/>
            <a:ext cx="688306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71611" y="3228974"/>
            <a:ext cx="1405489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29500" y="3228974"/>
            <a:ext cx="1005840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97265" y="3228974"/>
            <a:ext cx="73152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462435" y="3228974"/>
            <a:ext cx="355935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009170" y="3228974"/>
            <a:ext cx="133350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91109" y="2765625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1109" y="444928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03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93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660</Words>
  <Application>Microsoft Office PowerPoint</Application>
  <PresentationFormat>와이드스크린</PresentationFormat>
  <Paragraphs>152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HEC</dc:creator>
  <cp:lastModifiedBy>HEC</cp:lastModifiedBy>
  <cp:revision>142</cp:revision>
  <dcterms:created xsi:type="dcterms:W3CDTF">2022-11-07T01:24:35Z</dcterms:created>
  <dcterms:modified xsi:type="dcterms:W3CDTF">2022-11-09T23:27:18Z</dcterms:modified>
</cp:coreProperties>
</file>