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4" r:id="rId14"/>
    <p:sldId id="273" r:id="rId15"/>
    <p:sldId id="267" r:id="rId16"/>
    <p:sldId id="266" r:id="rId17"/>
    <p:sldId id="268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8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2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6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1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33C4-964F-4FD5-8D98-D70F67B3F428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6CA5-0D3D-402A-B66B-56B03AAA5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8261" y="289507"/>
            <a:ext cx="10220105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Platform</a:t>
            </a:r>
          </a:p>
          <a:p>
            <a:pPr algn="r"/>
            <a:r>
              <a:rPr lang="ko-KR" altLang="en-US" sz="199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論</a:t>
            </a:r>
            <a:endParaRPr lang="ko-KR" altLang="en-US" sz="19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53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3887" y="1778392"/>
            <a:ext cx="1489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u="sng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ko-KR" altLang="en-US" sz="3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7117" y="791419"/>
            <a:ext cx="4557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Plant Engineering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플랫폼의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13259" y="3012106"/>
            <a:ext cx="218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discipline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935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3887" y="1778392"/>
            <a:ext cx="1906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u="sng" dirty="0" smtClean="0">
                <a:solidFill>
                  <a:srgbClr val="7030A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컴포넌트</a:t>
            </a:r>
            <a:endParaRPr lang="ko-KR" altLang="en-US" sz="3600" u="sng" dirty="0">
              <a:solidFill>
                <a:srgbClr val="7030A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7117" y="791419"/>
            <a:ext cx="4557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Plant Engineering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플랫폼의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79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3887" y="1778392"/>
            <a:ext cx="623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u="sng" dirty="0" smtClean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룰</a:t>
            </a:r>
            <a:endParaRPr lang="ko-KR" altLang="en-US" sz="3600" u="sng" dirty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7117" y="791419"/>
            <a:ext cx="4557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Plant Engineering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플랫폼의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22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28611" y="775678"/>
            <a:ext cx="3323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pplication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ormat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ata</a:t>
            </a:r>
            <a:endParaRPr lang="ko-KR" altLang="en-US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98896" y="775678"/>
            <a:ext cx="3323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Hello.rvt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Revit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62096" y="986972"/>
            <a:ext cx="21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162096" y="1509487"/>
            <a:ext cx="21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4457" y="1335314"/>
            <a:ext cx="391886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4372" y="830944"/>
            <a:ext cx="312056" cy="312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176054" y="1324428"/>
            <a:ext cx="467216" cy="4027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1238174" y="847332"/>
            <a:ext cx="342976" cy="295668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1900" y="4672646"/>
            <a:ext cx="395605" cy="3956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456" y="4622045"/>
            <a:ext cx="496808" cy="496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68421" y="4870449"/>
            <a:ext cx="205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62727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21563" y="4870449"/>
            <a:ext cx="102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48138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변환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88729" y="4622045"/>
            <a:ext cx="446206" cy="446206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59697" y="5393950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en-US" altLang="ko-KR" sz="11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ifc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975584" y="4870449"/>
            <a:ext cx="102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02159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변환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이등변 삼각형 29"/>
          <p:cNvSpPr/>
          <p:nvPr/>
        </p:nvSpPr>
        <p:spPr>
          <a:xfrm>
            <a:off x="7545642" y="4654324"/>
            <a:ext cx="434803" cy="374829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0737503" y="4586434"/>
            <a:ext cx="592307" cy="51060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079747" y="4870449"/>
            <a:ext cx="228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489445" y="4340994"/>
            <a:ext cx="14017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 및 수정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00253" y="5266053"/>
            <a:ext cx="1218899" cy="76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 Format Data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153594" y="5266053"/>
            <a:ext cx="12188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(Limited)</a:t>
            </a:r>
          </a:p>
          <a:p>
            <a:pPr algn="ctr"/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 </a:t>
            </a:r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Format Data</a:t>
            </a:r>
          </a:p>
        </p:txBody>
      </p:sp>
    </p:spTree>
    <p:extLst>
      <p:ext uri="{BB962C8B-B14F-4D97-AF65-F5344CB8AC3E}">
        <p14:creationId xmlns:p14="http://schemas.microsoft.com/office/powerpoint/2010/main" val="167362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28611" y="775678"/>
            <a:ext cx="3323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pplication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F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ormat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ata</a:t>
            </a:r>
            <a:endParaRPr lang="ko-KR" altLang="en-US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98896" y="775678"/>
            <a:ext cx="3323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Hello.rvt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Revit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62096" y="986972"/>
            <a:ext cx="21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162096" y="1509487"/>
            <a:ext cx="21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4457" y="1335314"/>
            <a:ext cx="391886" cy="391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4372" y="830944"/>
            <a:ext cx="312056" cy="3120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1176054" y="1324428"/>
            <a:ext cx="467216" cy="4027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1238174" y="847332"/>
            <a:ext cx="342976" cy="295668"/>
          </a:xfrm>
          <a:prstGeom prst="triangl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11900" y="4672646"/>
            <a:ext cx="395605" cy="39560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456" y="4622045"/>
            <a:ext cx="496808" cy="49680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068421" y="4870449"/>
            <a:ext cx="205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62727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821563" y="3320716"/>
            <a:ext cx="830846" cy="15497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948138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변환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484149" y="2632437"/>
            <a:ext cx="4267620" cy="858376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952220" y="2227473"/>
            <a:ext cx="13314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Engineering Platform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557987" y="3320716"/>
            <a:ext cx="899943" cy="15497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557987" y="4340994"/>
            <a:ext cx="704271" cy="33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변환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이등변 삼각형 29"/>
          <p:cNvSpPr/>
          <p:nvPr/>
        </p:nvSpPr>
        <p:spPr>
          <a:xfrm>
            <a:off x="7545642" y="4654324"/>
            <a:ext cx="434803" cy="374829"/>
          </a:xfrm>
          <a:prstGeom prst="triangl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10737503" y="4586434"/>
            <a:ext cx="592307" cy="510609"/>
          </a:xfrm>
          <a:prstGeom prst="triangl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079747" y="4870449"/>
            <a:ext cx="228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489445" y="4340994"/>
            <a:ext cx="14017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 및 수정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00253" y="5266053"/>
            <a:ext cx="1218899" cy="76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 Format Data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153594" y="5266053"/>
            <a:ext cx="1218899" cy="76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Application Format Data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1176054" y="3119869"/>
            <a:ext cx="2351671" cy="135193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662727" y="3330342"/>
            <a:ext cx="704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참조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751770" y="3119869"/>
            <a:ext cx="2614638" cy="138695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745581" y="3330342"/>
            <a:ext cx="704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참조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09702" y="2656569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u="sng" dirty="0" smtClean="0">
                <a:solidFill>
                  <a:srgbClr val="7030A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컴포넌트</a:t>
            </a:r>
            <a:endParaRPr lang="ko-KR" altLang="en-US" sz="1100" u="sng" dirty="0">
              <a:solidFill>
                <a:srgbClr val="7030A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93551" y="3509406"/>
            <a:ext cx="3177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u="sng" dirty="0" smtClean="0">
                <a:solidFill>
                  <a:srgbClr val="FFC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룰</a:t>
            </a:r>
            <a:endParaRPr lang="ko-KR" altLang="en-US" sz="1100" u="sng" dirty="0">
              <a:solidFill>
                <a:srgbClr val="FFC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56343" y="5255893"/>
            <a:ext cx="583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u="sng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endParaRPr lang="ko-KR" altLang="en-US" sz="11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3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2925" y="12198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팀의 문제는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팀을 구성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(Organize)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하는 방법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아니라 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작업 방법</a:t>
            </a:r>
            <a:r>
              <a:rPr lang="en-US" altLang="ko-KR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(How)"</a:t>
            </a:r>
            <a:r>
              <a:rPr lang="ko-KR" altLang="en-US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파악하는 것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25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blog.kakaocdn.net/dn/bVJqwF/btqAVHjEU5Z/Kkyq0XwlLZGOvEevAUyNa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132666"/>
            <a:ext cx="5715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03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82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4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8947" y="297934"/>
            <a:ext cx="560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https://www.peoplepower21.org/Magazine/1627534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947" y="885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승강장에서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플랫폼이란 무엇인가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09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tform - Free technology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47" y="1362756"/>
            <a:ext cx="4068082" cy="406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rain station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74" y="1303110"/>
            <a:ext cx="4357460" cy="43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4457" y="13031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승강장을 중심으로 지하철이나 버스와 승객이 끊임없이 순환한다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8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rain station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03" y="2377168"/>
            <a:ext cx="3138258" cy="31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rain station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8132" y="2377168"/>
            <a:ext cx="3224668" cy="31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4130903" y="1669143"/>
            <a:ext cx="4011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130903" y="1364343"/>
            <a:ext cx="4011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74700" y="1066800"/>
            <a:ext cx="2032000" cy="444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출발지</a:t>
            </a:r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66717" y="1066800"/>
            <a:ext cx="2032000" cy="444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목적지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10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7117" y="791419"/>
            <a:ext cx="2991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플랫폼의 구성요소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57385" y="2925019"/>
            <a:ext cx="6525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참여자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컴포넌트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(Component)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룰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(Rule)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34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2685" y="3105835"/>
            <a:ext cx="894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하드웨어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(HW),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소프트웨어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(SW),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서비스 모듈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(Service Module),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(Architecture)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57385" y="2358962"/>
            <a:ext cx="362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컴포넌트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(Component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18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7385" y="2925019"/>
            <a:ext cx="1448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룰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(Rule)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37880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네트워크 참여자나 플랫폼에 직간접적으로 관여하고 있는 이해관계자를 조율하거나 조정하는 규칙을 의미한다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3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7117" y="791419"/>
            <a:ext cx="786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Plant Engineering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행위가 왜 플랫폼이 되어야 함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7117" y="3447533"/>
            <a:ext cx="7516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부서 간 아웃풋이 끊임없는 되먹임 되는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구조니까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18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177</Words>
  <Application>Microsoft Office PowerPoint</Application>
  <PresentationFormat>와이드스크린</PresentationFormat>
  <Paragraphs>56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30</cp:revision>
  <dcterms:created xsi:type="dcterms:W3CDTF">2023-03-20T02:22:52Z</dcterms:created>
  <dcterms:modified xsi:type="dcterms:W3CDTF">2023-03-21T23:19:52Z</dcterms:modified>
</cp:coreProperties>
</file>