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9" r:id="rId4"/>
    <p:sldId id="270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58" r:id="rId13"/>
    <p:sldId id="261" r:id="rId14"/>
    <p:sldId id="257" r:id="rId15"/>
    <p:sldId id="259" r:id="rId16"/>
    <p:sldId id="272" r:id="rId17"/>
    <p:sldId id="285" r:id="rId18"/>
    <p:sldId id="288" r:id="rId19"/>
    <p:sldId id="286" r:id="rId20"/>
    <p:sldId id="271" r:id="rId21"/>
    <p:sldId id="283" r:id="rId22"/>
    <p:sldId id="273" r:id="rId23"/>
    <p:sldId id="260" r:id="rId24"/>
    <p:sldId id="287" r:id="rId25"/>
    <p:sldId id="263" r:id="rId26"/>
    <p:sldId id="284" r:id="rId27"/>
    <p:sldId id="290" r:id="rId28"/>
    <p:sldId id="262" r:id="rId29"/>
    <p:sldId id="264" r:id="rId30"/>
    <p:sldId id="28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86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Dynamo-Dictionary</a:t>
            </a:r>
            <a:r>
              <a:rPr lang="ko-KR" altLang="en-US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value6-c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key3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해당하는 값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찾아서 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value6-b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127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},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value6-a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Data 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생길 때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한계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2469EE-6FAA-A5D0-C7A5-8F295FC6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758853"/>
            <a:ext cx="11212490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4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Node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89F9E1-8081-F803-15BD-F16E02E1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52" y="1625005"/>
            <a:ext cx="8063696" cy="5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1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A,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58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컬렉션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사용하는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Self-descriptive(</a:t>
            </a:r>
            <a:r>
              <a:rPr lang="ko-KR" altLang="en-US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02EFB-8B42-5B36-9D03-CD18E3D027BC}"/>
              </a:ext>
            </a:extLst>
          </p:cNvPr>
          <p:cNvSpPr txBox="1"/>
          <p:nvPr/>
        </p:nvSpPr>
        <p:spPr>
          <a:xfrm>
            <a:off x="6911164" y="4843390"/>
            <a:ext cx="5039832" cy="61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* REST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아키텍처에서의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와는 조금 다른 의미로 쓰였음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리스트에 비해 </a:t>
            </a:r>
            <a:r>
              <a:rPr lang="ko-KR" altLang="en-US" sz="1200" u="sng" dirty="0">
                <a:latin typeface="리디바탕" panose="020B0600000101010101" pitchFamily="34" charset="-127"/>
                <a:ea typeface="리디바탕" panose="020B0600000101010101" pitchFamily="34" charset="-127"/>
              </a:rPr>
              <a:t>상대적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으로 </a:t>
            </a:r>
            <a:r>
              <a:rPr lang="ko-KR" altLang="en-US" sz="12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자기서술적이라는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의미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9420" y="2206567"/>
            <a:ext cx="6429879" cy="3126631"/>
            <a:chOff x="190220" y="2282767"/>
            <a:chExt cx="6667780" cy="3242314"/>
          </a:xfrm>
        </p:grpSpPr>
        <p:grpSp>
          <p:nvGrpSpPr>
            <p:cNvPr id="9" name="그룹 8"/>
            <p:cNvGrpSpPr/>
            <p:nvPr/>
          </p:nvGrpSpPr>
          <p:grpSpPr>
            <a:xfrm>
              <a:off x="624797" y="2282767"/>
              <a:ext cx="6233203" cy="3242314"/>
              <a:chOff x="2619632" y="2090261"/>
              <a:chExt cx="6952736" cy="3616592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19632" y="2090261"/>
                <a:ext cx="6952736" cy="3616592"/>
              </a:xfrm>
              <a:prstGeom prst="rect">
                <a:avLst/>
              </a:prstGeom>
            </p:spPr>
          </p:pic>
          <p:cxnSp>
            <p:nvCxnSpPr>
              <p:cNvPr id="5" name="직선 화살표 연결선 4"/>
              <p:cNvCxnSpPr/>
              <p:nvPr/>
            </p:nvCxnSpPr>
            <p:spPr>
              <a:xfrm>
                <a:off x="4679092" y="3303373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>
                <a:off x="4679092" y="3572880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/>
              <p:nvPr/>
            </p:nvCxnSpPr>
            <p:spPr>
              <a:xfrm>
                <a:off x="3562561" y="4362151"/>
                <a:ext cx="560173" cy="0"/>
              </a:xfrm>
              <a:prstGeom prst="straightConnector1">
                <a:avLst/>
              </a:prstGeom>
              <a:ln w="47625">
                <a:solidFill>
                  <a:srgbClr val="FF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90220" y="3182073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48738" y="3459547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8091" y="4118309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620099" y="2070099"/>
            <a:ext cx="4873401" cy="3479801"/>
            <a:chOff x="6096000" y="2057423"/>
            <a:chExt cx="5088527" cy="3633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l="8587" t="3884" r="13888" b="5372"/>
            <a:stretch/>
          </p:blipFill>
          <p:spPr>
            <a:xfrm>
              <a:off x="9129132" y="2057423"/>
              <a:ext cx="2055395" cy="3633410"/>
            </a:xfrm>
            <a:prstGeom prst="rect">
              <a:avLst/>
            </a:prstGeom>
          </p:spPr>
        </p:pic>
        <p:cxnSp>
          <p:nvCxnSpPr>
            <p:cNvPr id="11" name="직선 화살표 연결선 10"/>
            <p:cNvCxnSpPr/>
            <p:nvPr/>
          </p:nvCxnSpPr>
          <p:spPr>
            <a:xfrm>
              <a:off x="8565874" y="411963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8565874" y="448539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8565874" y="4851155"/>
              <a:ext cx="502201" cy="0"/>
            </a:xfrm>
            <a:prstGeom prst="straightConnector1">
              <a:avLst/>
            </a:prstGeom>
            <a:ln w="4762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096000" y="3964420"/>
              <a:ext cx="239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직전에 만들었던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Dictionary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007" y="4331506"/>
              <a:ext cx="103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key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48230" y="4698592"/>
              <a:ext cx="1172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추가할 </a:t>
              </a:r>
              <a:r>
                <a:rPr lang="en-US" altLang="ko-KR" sz="1400" dirty="0">
                  <a:solidFill>
                    <a:srgbClr val="0000FF"/>
                  </a:solidFill>
                  <a:latin typeface="리디바탕" panose="020B0600000101010101" pitchFamily="34" charset="-127"/>
                  <a:ea typeface="리디바탕" panose="020B0600000101010101" pitchFamily="34" charset="-127"/>
                </a:rPr>
                <a:t>value</a:t>
              </a:r>
              <a:endParaRPr lang="ko-KR" altLang="en-US" sz="14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31886" y="1740330"/>
            <a:ext cx="188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기본 노드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430822" y="1740330"/>
            <a:ext cx="2291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&lt; Python Script version &gt;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50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4DA9AD2-E115-691C-1E26-E28C0D4A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36875" y="1822952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10359" y="4254898"/>
            <a:ext cx="6281316" cy="2171699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23570" y="3855499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</a:p>
        </p:txBody>
      </p:sp>
      <p:sp>
        <p:nvSpPr>
          <p:cNvPr id="8" name="자유형 7"/>
          <p:cNvSpPr/>
          <p:nvPr/>
        </p:nvSpPr>
        <p:spPr>
          <a:xfrm>
            <a:off x="7978822" y="2257425"/>
            <a:ext cx="3549561" cy="2522919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F528C9-E430-D6AB-0F3F-472C864B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0" y="1643583"/>
            <a:ext cx="10841620" cy="478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245489" y="2125362"/>
            <a:ext cx="9491240" cy="4301803"/>
          </a:xfrm>
          <a:prstGeom prst="roundRect">
            <a:avLst/>
          </a:prstGeom>
          <a:noFill/>
          <a:ln w="412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FEA98-EE4A-5941-173F-1ADE2FF7F68A}"/>
              </a:ext>
            </a:extLst>
          </p:cNvPr>
          <p:cNvSpPr txBox="1"/>
          <p:nvPr/>
        </p:nvSpPr>
        <p:spPr>
          <a:xfrm>
            <a:off x="9756578" y="5822979"/>
            <a:ext cx="1440715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 Code Unit</a:t>
            </a:r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BBB24A54-810B-90E3-52B4-B220A351A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989"/>
            <a:ext cx="12192000" cy="5204021"/>
          </a:xfrm>
          <a:prstGeom prst="rect">
            <a:avLst/>
          </a:prstGeom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F89A3DB3-2674-4C7E-B94D-2D7F5271FBCF}"/>
              </a:ext>
            </a:extLst>
          </p:cNvPr>
          <p:cNvSpPr/>
          <p:nvPr/>
        </p:nvSpPr>
        <p:spPr>
          <a:xfrm>
            <a:off x="3852863" y="1390651"/>
            <a:ext cx="854116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3">
            <a:extLst>
              <a:ext uri="{FF2B5EF4-FFF2-40B4-BE49-F238E27FC236}">
                <a16:creationId xmlns:a16="http://schemas.microsoft.com/office/drawing/2014/main" id="{1CEF0BD4-B694-F309-280E-799CA4CA2282}"/>
              </a:ext>
            </a:extLst>
          </p:cNvPr>
          <p:cNvSpPr/>
          <p:nvPr/>
        </p:nvSpPr>
        <p:spPr>
          <a:xfrm>
            <a:off x="4706978" y="1390651"/>
            <a:ext cx="1498559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299CD11-78E3-F429-8476-D76A93CC1B4A}"/>
              </a:ext>
            </a:extLst>
          </p:cNvPr>
          <p:cNvSpPr/>
          <p:nvPr/>
        </p:nvSpPr>
        <p:spPr>
          <a:xfrm>
            <a:off x="6205538" y="1390651"/>
            <a:ext cx="1366838" cy="6334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3">
            <a:extLst>
              <a:ext uri="{FF2B5EF4-FFF2-40B4-BE49-F238E27FC236}">
                <a16:creationId xmlns:a16="http://schemas.microsoft.com/office/drawing/2014/main" id="{956F7679-DB9D-9C64-7A14-9F051B572F76}"/>
              </a:ext>
            </a:extLst>
          </p:cNvPr>
          <p:cNvSpPr/>
          <p:nvPr/>
        </p:nvSpPr>
        <p:spPr>
          <a:xfrm>
            <a:off x="3676651" y="2490788"/>
            <a:ext cx="1876424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3">
            <a:extLst>
              <a:ext uri="{FF2B5EF4-FFF2-40B4-BE49-F238E27FC236}">
                <a16:creationId xmlns:a16="http://schemas.microsoft.com/office/drawing/2014/main" id="{AAABEE28-472B-40D7-9F1E-44A647BD1F80}"/>
              </a:ext>
            </a:extLst>
          </p:cNvPr>
          <p:cNvSpPr/>
          <p:nvPr/>
        </p:nvSpPr>
        <p:spPr>
          <a:xfrm>
            <a:off x="5553075" y="2490789"/>
            <a:ext cx="1457325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F23587AF-18E5-99A2-36B1-EDC53FFA60BD}"/>
              </a:ext>
            </a:extLst>
          </p:cNvPr>
          <p:cNvSpPr/>
          <p:nvPr/>
        </p:nvSpPr>
        <p:spPr>
          <a:xfrm>
            <a:off x="7010400" y="2490789"/>
            <a:ext cx="1943100" cy="84296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A12BAB3D-DF7F-7233-D5E9-0A4B3B2954CB}"/>
              </a:ext>
            </a:extLst>
          </p:cNvPr>
          <p:cNvSpPr/>
          <p:nvPr/>
        </p:nvSpPr>
        <p:spPr>
          <a:xfrm>
            <a:off x="3852862" y="3839417"/>
            <a:ext cx="2681287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5E396A79-A71F-69C7-CDA6-F4DDE6A83254}"/>
              </a:ext>
            </a:extLst>
          </p:cNvPr>
          <p:cNvSpPr/>
          <p:nvPr/>
        </p:nvSpPr>
        <p:spPr>
          <a:xfrm>
            <a:off x="6534149" y="3839417"/>
            <a:ext cx="1250951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3">
            <a:extLst>
              <a:ext uri="{FF2B5EF4-FFF2-40B4-BE49-F238E27FC236}">
                <a16:creationId xmlns:a16="http://schemas.microsoft.com/office/drawing/2014/main" id="{589991F5-F907-70B9-4EA3-F3E59F3C7C36}"/>
              </a:ext>
            </a:extLst>
          </p:cNvPr>
          <p:cNvSpPr/>
          <p:nvPr/>
        </p:nvSpPr>
        <p:spPr>
          <a:xfrm>
            <a:off x="3759200" y="5082108"/>
            <a:ext cx="29210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3">
            <a:extLst>
              <a:ext uri="{FF2B5EF4-FFF2-40B4-BE49-F238E27FC236}">
                <a16:creationId xmlns:a16="http://schemas.microsoft.com/office/drawing/2014/main" id="{93F4E74E-86AB-5968-7EFE-C71055CFE85B}"/>
              </a:ext>
            </a:extLst>
          </p:cNvPr>
          <p:cNvSpPr/>
          <p:nvPr/>
        </p:nvSpPr>
        <p:spPr>
          <a:xfrm>
            <a:off x="6680200" y="5082108"/>
            <a:ext cx="1346200" cy="1028699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22D46-1F06-104A-7F01-86E13B68D42C}"/>
              </a:ext>
            </a:extLst>
          </p:cNvPr>
          <p:cNvSpPr txBox="1"/>
          <p:nvPr/>
        </p:nvSpPr>
        <p:spPr>
          <a:xfrm>
            <a:off x="8862907" y="5822979"/>
            <a:ext cx="3228063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10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Unit</a:t>
            </a:r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3599A9-1DBD-C6C9-746A-8FD29E525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rcRect r="1280"/>
          <a:stretch/>
        </p:blipFill>
        <p:spPr>
          <a:xfrm>
            <a:off x="6259139" y="80495"/>
            <a:ext cx="5294683" cy="66970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76C530-D000-F4F2-123E-0EBD6EDAF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276" y="201334"/>
            <a:ext cx="3200847" cy="3991532"/>
          </a:xfrm>
          <a:prstGeom prst="rect">
            <a:avLst/>
          </a:prstGeom>
        </p:spPr>
      </p:pic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9697A648-22FD-4F65-F863-198473277D9E}"/>
              </a:ext>
            </a:extLst>
          </p:cNvPr>
          <p:cNvSpPr/>
          <p:nvPr/>
        </p:nvSpPr>
        <p:spPr>
          <a:xfrm>
            <a:off x="8572501" y="373380"/>
            <a:ext cx="1432560" cy="1600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981EC16F-2167-6C85-B921-9A25A56E97A9}"/>
              </a:ext>
            </a:extLst>
          </p:cNvPr>
          <p:cNvSpPr/>
          <p:nvPr/>
        </p:nvSpPr>
        <p:spPr>
          <a:xfrm>
            <a:off x="8572501" y="533400"/>
            <a:ext cx="1432560" cy="568452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92AD0E45-30EE-5C53-6E42-3A735AB1BA59}"/>
              </a:ext>
            </a:extLst>
          </p:cNvPr>
          <p:cNvSpPr/>
          <p:nvPr/>
        </p:nvSpPr>
        <p:spPr>
          <a:xfrm>
            <a:off x="8572501" y="6217920"/>
            <a:ext cx="1432560" cy="373380"/>
          </a:xfrm>
          <a:prstGeom prst="roundRect">
            <a:avLst/>
          </a:prstGeom>
          <a:noFill/>
          <a:ln w="15875">
            <a:solidFill>
              <a:srgbClr val="00FFFF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127DC187-B73E-2435-A779-66BC5BF76653}"/>
              </a:ext>
            </a:extLst>
          </p:cNvPr>
          <p:cNvCxnSpPr/>
          <p:nvPr/>
        </p:nvCxnSpPr>
        <p:spPr>
          <a:xfrm flipV="1">
            <a:off x="2243470" y="373380"/>
            <a:ext cx="6198781" cy="774936"/>
          </a:xfrm>
          <a:prstGeom prst="curvedConnector3">
            <a:avLst>
              <a:gd name="adj1" fmla="val 5223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31C0F417-7A69-1288-662B-1959CF3B1647}"/>
              </a:ext>
            </a:extLst>
          </p:cNvPr>
          <p:cNvCxnSpPr>
            <a:cxnSpLocks/>
          </p:cNvCxnSpPr>
          <p:nvPr/>
        </p:nvCxnSpPr>
        <p:spPr>
          <a:xfrm>
            <a:off x="2243470" y="1376874"/>
            <a:ext cx="6018028" cy="2052126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83AB3F62-6DA6-D0FD-D7ED-ED9F977733DA}"/>
              </a:ext>
            </a:extLst>
          </p:cNvPr>
          <p:cNvCxnSpPr>
            <a:cxnSpLocks/>
          </p:cNvCxnSpPr>
          <p:nvPr/>
        </p:nvCxnSpPr>
        <p:spPr>
          <a:xfrm>
            <a:off x="2243470" y="1605432"/>
            <a:ext cx="6198781" cy="4799178"/>
          </a:xfrm>
          <a:prstGeom prst="curvedConnector3">
            <a:avLst>
              <a:gd name="adj1" fmla="val 50000"/>
            </a:avLst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1CBBA-B022-1C74-1828-77F19033990E}"/>
              </a:ext>
            </a:extLst>
          </p:cNvPr>
          <p:cNvSpPr/>
          <p:nvPr/>
        </p:nvSpPr>
        <p:spPr>
          <a:xfrm>
            <a:off x="8818721" y="647700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BBD5F-D972-7F76-FB4A-18E4AA4C29FC}"/>
              </a:ext>
            </a:extLst>
          </p:cNvPr>
          <p:cNvSpPr/>
          <p:nvPr/>
        </p:nvSpPr>
        <p:spPr>
          <a:xfrm>
            <a:off x="8818721" y="791527"/>
            <a:ext cx="34575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543D1F-9745-6A16-3A58-67062C2D86C5}"/>
              </a:ext>
            </a:extLst>
          </p:cNvPr>
          <p:cNvSpPr/>
          <p:nvPr/>
        </p:nvSpPr>
        <p:spPr>
          <a:xfrm>
            <a:off x="8818721" y="1712277"/>
            <a:ext cx="115157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E91F52-EADB-C077-BCF7-2F290BC5C0AB}"/>
              </a:ext>
            </a:extLst>
          </p:cNvPr>
          <p:cNvSpPr/>
          <p:nvPr/>
        </p:nvSpPr>
        <p:spPr>
          <a:xfrm>
            <a:off x="8818722" y="2386171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5B477-0C26-56ED-DA1E-6F9273F9856C}"/>
              </a:ext>
            </a:extLst>
          </p:cNvPr>
          <p:cNvSpPr/>
          <p:nvPr/>
        </p:nvSpPr>
        <p:spPr>
          <a:xfrm>
            <a:off x="8818722" y="3443764"/>
            <a:ext cx="425292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55EDA-5AEE-1E9E-85CE-A6D6C0ED1461}"/>
              </a:ext>
            </a:extLst>
          </p:cNvPr>
          <p:cNvSpPr/>
          <p:nvPr/>
        </p:nvSpPr>
        <p:spPr>
          <a:xfrm>
            <a:off x="8818722" y="4741308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B0AC44-1641-0A86-A569-1C084EFD2168}"/>
              </a:ext>
            </a:extLst>
          </p:cNvPr>
          <p:cNvSpPr/>
          <p:nvPr/>
        </p:nvSpPr>
        <p:spPr>
          <a:xfrm>
            <a:off x="8818722" y="4886086"/>
            <a:ext cx="65389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3BD2DC-681E-8BC9-0C88-DFA8EB684A59}"/>
              </a:ext>
            </a:extLst>
          </p:cNvPr>
          <p:cNvSpPr/>
          <p:nvPr/>
        </p:nvSpPr>
        <p:spPr>
          <a:xfrm>
            <a:off x="8818722" y="5548075"/>
            <a:ext cx="608647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DED621-72B3-BBE1-041F-DAB4748B9EB4}"/>
              </a:ext>
            </a:extLst>
          </p:cNvPr>
          <p:cNvSpPr/>
          <p:nvPr/>
        </p:nvSpPr>
        <p:spPr>
          <a:xfrm>
            <a:off x="8818722" y="6336507"/>
            <a:ext cx="368141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CF97ED8-9EF3-B09F-3EC4-011FF29FD837}"/>
              </a:ext>
            </a:extLst>
          </p:cNvPr>
          <p:cNvSpPr/>
          <p:nvPr/>
        </p:nvSpPr>
        <p:spPr>
          <a:xfrm>
            <a:off x="8818722" y="6476047"/>
            <a:ext cx="296703" cy="121920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021B9-0121-99DC-2713-253DD6EEEB84}"/>
              </a:ext>
            </a:extLst>
          </p:cNvPr>
          <p:cNvSpPr txBox="1"/>
          <p:nvPr/>
        </p:nvSpPr>
        <p:spPr>
          <a:xfrm>
            <a:off x="4866082" y="3171561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각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 Wall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객체의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파생 데이터 꾸러미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7C2F9B2-B24A-BE50-0344-E00DF7CC21C9}"/>
              </a:ext>
            </a:extLst>
          </p:cNvPr>
          <p:cNvCxnSpPr/>
          <p:nvPr/>
        </p:nvCxnSpPr>
        <p:spPr>
          <a:xfrm>
            <a:off x="5747657" y="240034"/>
            <a:ext cx="0" cy="637793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926603-2861-D613-5D17-DDBE9A56D5D1}"/>
              </a:ext>
            </a:extLst>
          </p:cNvPr>
          <p:cNvSpPr/>
          <p:nvPr/>
        </p:nvSpPr>
        <p:spPr>
          <a:xfrm>
            <a:off x="9186863" y="647700"/>
            <a:ext cx="345757" cy="121920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EAF21B-02E2-7D7C-4543-8AC061D7D963}"/>
              </a:ext>
            </a:extLst>
          </p:cNvPr>
          <p:cNvSpPr/>
          <p:nvPr/>
        </p:nvSpPr>
        <p:spPr>
          <a:xfrm>
            <a:off x="8920390" y="913447"/>
            <a:ext cx="746042" cy="79184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27E000-D3A1-5111-D27C-D848806D95A4}"/>
              </a:ext>
            </a:extLst>
          </p:cNvPr>
          <p:cNvSpPr/>
          <p:nvPr/>
        </p:nvSpPr>
        <p:spPr>
          <a:xfrm>
            <a:off x="8920390" y="1834197"/>
            <a:ext cx="746042" cy="54792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E1A6697-7582-94F6-B54F-8E1D78170824}"/>
              </a:ext>
            </a:extLst>
          </p:cNvPr>
          <p:cNvSpPr/>
          <p:nvPr/>
        </p:nvSpPr>
        <p:spPr>
          <a:xfrm>
            <a:off x="8865394" y="2510235"/>
            <a:ext cx="801038" cy="904001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46A1BB-4116-97C7-0F12-8E3118A1A47B}"/>
              </a:ext>
            </a:extLst>
          </p:cNvPr>
          <p:cNvSpPr/>
          <p:nvPr/>
        </p:nvSpPr>
        <p:spPr>
          <a:xfrm>
            <a:off x="8865394" y="3573663"/>
            <a:ext cx="801038" cy="116097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C4F63A-70B1-E1B6-1E5C-9A3BE840C8DE}"/>
              </a:ext>
            </a:extLst>
          </p:cNvPr>
          <p:cNvSpPr/>
          <p:nvPr/>
        </p:nvSpPr>
        <p:spPr>
          <a:xfrm>
            <a:off x="9189561" y="4753212"/>
            <a:ext cx="476871" cy="116685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4A1FDAB-81EF-EBD8-445C-ECD1F280C75E}"/>
              </a:ext>
            </a:extLst>
          </p:cNvPr>
          <p:cNvSpPr/>
          <p:nvPr/>
        </p:nvSpPr>
        <p:spPr>
          <a:xfrm>
            <a:off x="8865394" y="501467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2CCF866-4D50-FA40-FC50-3A19794C9433}"/>
              </a:ext>
            </a:extLst>
          </p:cNvPr>
          <p:cNvSpPr/>
          <p:nvPr/>
        </p:nvSpPr>
        <p:spPr>
          <a:xfrm>
            <a:off x="8865394" y="5668566"/>
            <a:ext cx="801038" cy="515779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65B762-2115-22A7-28AA-4E9F85685F17}"/>
              </a:ext>
            </a:extLst>
          </p:cNvPr>
          <p:cNvSpPr/>
          <p:nvPr/>
        </p:nvSpPr>
        <p:spPr>
          <a:xfrm>
            <a:off x="6309644" y="4706023"/>
            <a:ext cx="373354" cy="180063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318EF7A-F642-ECB8-26D0-E22B78E8DB2D}"/>
              </a:ext>
            </a:extLst>
          </p:cNvPr>
          <p:cNvSpPr/>
          <p:nvPr/>
        </p:nvSpPr>
        <p:spPr>
          <a:xfrm>
            <a:off x="6309644" y="4951813"/>
            <a:ext cx="373355" cy="180063"/>
          </a:xfrm>
          <a:prstGeom prst="rect">
            <a:avLst/>
          </a:prstGeom>
          <a:solidFill>
            <a:srgbClr val="0000FF">
              <a:alpha val="30000"/>
            </a:srgb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FA80AF-C13B-00E1-FD12-621CC58DE022}"/>
              </a:ext>
            </a:extLst>
          </p:cNvPr>
          <p:cNvSpPr txBox="1"/>
          <p:nvPr/>
        </p:nvSpPr>
        <p:spPr>
          <a:xfrm>
            <a:off x="6708895" y="4655195"/>
            <a:ext cx="412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sz="11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49163A-8167-CBF0-89C3-9BE31491573A}"/>
              </a:ext>
            </a:extLst>
          </p:cNvPr>
          <p:cNvSpPr txBox="1"/>
          <p:nvPr/>
        </p:nvSpPr>
        <p:spPr>
          <a:xfrm>
            <a:off x="6708895" y="4911039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sz="11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783" y="94784"/>
            <a:ext cx="8116433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051204"/>
            <a:ext cx="12192000" cy="377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10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36716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7" y="2068483"/>
            <a:ext cx="3516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2695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9545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9910-6748-52C7-69EB-A123CDF4CA41}"/>
              </a:ext>
            </a:extLst>
          </p:cNvPr>
          <p:cNvSpPr txBox="1"/>
          <p:nvPr/>
        </p:nvSpPr>
        <p:spPr>
          <a:xfrm>
            <a:off x="3901621" y="2218424"/>
            <a:ext cx="39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600" y="3040940"/>
            <a:ext cx="11015731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589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400A9C-4F8D-AA5B-7D8C-146C70638013}"/>
              </a:ext>
            </a:extLst>
          </p:cNvPr>
          <p:cNvSpPr txBox="1"/>
          <p:nvPr/>
        </p:nvSpPr>
        <p:spPr>
          <a:xfrm>
            <a:off x="714600" y="3040940"/>
            <a:ext cx="11015731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흔한말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589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화성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6971" y="3228974"/>
            <a:ext cx="713392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14668" y="3228974"/>
            <a:ext cx="107154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047999" y="3228974"/>
            <a:ext cx="678481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871261" y="3228974"/>
            <a:ext cx="1045344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97265" y="3228974"/>
            <a:ext cx="73152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62435" y="3228974"/>
            <a:ext cx="355935" cy="4752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009170" y="3228974"/>
            <a:ext cx="1333500" cy="47522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669</Words>
  <Application>Microsoft Office PowerPoint</Application>
  <PresentationFormat>와이드스크린</PresentationFormat>
  <Paragraphs>152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샤크라노바아이</cp:lastModifiedBy>
  <cp:revision>140</cp:revision>
  <dcterms:created xsi:type="dcterms:W3CDTF">2022-11-07T01:24:35Z</dcterms:created>
  <dcterms:modified xsi:type="dcterms:W3CDTF">2022-11-09T14:33:09Z</dcterms:modified>
</cp:coreProperties>
</file>