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56" r:id="rId4"/>
    <p:sldId id="260" r:id="rId5"/>
    <p:sldId id="257" r:id="rId6"/>
    <p:sldId id="261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765-DBFA-4591-9C4A-7ACC417801A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FB0-2294-41CE-A662-3301BCB8B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0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765-DBFA-4591-9C4A-7ACC417801A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FB0-2294-41CE-A662-3301BCB8B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5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765-DBFA-4591-9C4A-7ACC417801A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FB0-2294-41CE-A662-3301BCB8B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7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765-DBFA-4591-9C4A-7ACC417801A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FB0-2294-41CE-A662-3301BCB8B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5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765-DBFA-4591-9C4A-7ACC417801A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FB0-2294-41CE-A662-3301BCB8B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3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765-DBFA-4591-9C4A-7ACC417801A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FB0-2294-41CE-A662-3301BCB8B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8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765-DBFA-4591-9C4A-7ACC417801A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FB0-2294-41CE-A662-3301BCB8B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765-DBFA-4591-9C4A-7ACC417801A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FB0-2294-41CE-A662-3301BCB8B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4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765-DBFA-4591-9C4A-7ACC417801A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FB0-2294-41CE-A662-3301BCB8B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4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765-DBFA-4591-9C4A-7ACC417801A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FB0-2294-41CE-A662-3301BCB8B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3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765-DBFA-4591-9C4A-7ACC417801A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5FB0-2294-41CE-A662-3301BCB8B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4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B765-DBFA-4591-9C4A-7ACC417801AA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D5FB0-2294-41CE-A662-3301BCB8B3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4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4700" y="2781300"/>
            <a:ext cx="332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써 왔던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쓸 도구들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03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743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88115" y="8251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Default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33347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99719" y="825154"/>
            <a:ext cx="12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Advanced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0138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6614" y="825154"/>
            <a:ext cx="18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Personal Sketch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3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743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88115" y="8251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Default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33347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99719" y="825154"/>
            <a:ext cx="12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Advanced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0138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6614" y="825154"/>
            <a:ext cx="18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Personal Sketch</a:t>
            </a:r>
            <a:endParaRPr lang="ko-KR" altLang="en-US" dirty="0"/>
          </a:p>
        </p:txBody>
      </p:sp>
      <p:pic>
        <p:nvPicPr>
          <p:cNvPr id="1026" name="Picture 2" descr="Rough Sketch | 어반 아트, 그림, 흑백 그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3" r="8558"/>
          <a:stretch/>
        </p:blipFill>
        <p:spPr bwMode="auto">
          <a:xfrm>
            <a:off x="552450" y="1769983"/>
            <a:ext cx="3594100" cy="336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사진] 오토캐드 등장 이전의 세상 : 클리앙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" r="4126"/>
          <a:stretch/>
        </p:blipFill>
        <p:spPr bwMode="auto">
          <a:xfrm>
            <a:off x="4381500" y="1662559"/>
            <a:ext cx="3543300" cy="379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오토캐드 AutoCAD 교육 소개 – 소프트모아진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4" t="16528" r="16373" b="17034"/>
          <a:stretch/>
        </p:blipFill>
        <p:spPr bwMode="auto">
          <a:xfrm>
            <a:off x="8224071" y="3568700"/>
            <a:ext cx="3487772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t="2016" b="48052"/>
          <a:stretch/>
        </p:blipFill>
        <p:spPr>
          <a:xfrm>
            <a:off x="8224071" y="1282700"/>
            <a:ext cx="3521412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2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743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88115" y="8251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Default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33347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99719" y="825154"/>
            <a:ext cx="12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Advanced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0138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6614" y="825154"/>
            <a:ext cx="18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Personal Sketch</a:t>
            </a:r>
            <a:endParaRPr lang="ko-KR" altLang="en-US" dirty="0"/>
          </a:p>
        </p:txBody>
      </p:sp>
      <p:pic>
        <p:nvPicPr>
          <p:cNvPr id="2052" name="Picture 4" descr="오토캐드 AutoCAD 교육 소개 – 소프트모아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4" r="16373"/>
          <a:stretch/>
        </p:blipFill>
        <p:spPr bwMode="auto">
          <a:xfrm>
            <a:off x="4412466" y="1828801"/>
            <a:ext cx="3487772" cy="34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나는 왜 방학만 되면 '라이노' 강의를 찾을까? [건축 Rhino 기초강의] | 탈잉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r="43978"/>
          <a:stretch/>
        </p:blipFill>
        <p:spPr bwMode="auto">
          <a:xfrm>
            <a:off x="8200571" y="1488607"/>
            <a:ext cx="3497944" cy="41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윤창기의 건축이야기] 건축물 탄생의 출발점, 개념스케치 &lt; 오피니언 &lt; 칼럼 &lt; 기사본문 - 넥스트데일리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1" t="1072" r="16209" b="61003"/>
          <a:stretch/>
        </p:blipFill>
        <p:spPr bwMode="auto">
          <a:xfrm>
            <a:off x="647699" y="1930475"/>
            <a:ext cx="3409951" cy="335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69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743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88115" y="8251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Default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33347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99719" y="825154"/>
            <a:ext cx="12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Advanced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0138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6614" y="825154"/>
            <a:ext cx="18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Personal Sketch</a:t>
            </a:r>
            <a:endParaRPr lang="ko-KR" altLang="en-US" dirty="0"/>
          </a:p>
        </p:txBody>
      </p:sp>
      <p:pic>
        <p:nvPicPr>
          <p:cNvPr id="2052" name="Picture 4" descr="오토캐드 AutoCAD 교육 소개 – 소프트모아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4" r="16373"/>
          <a:stretch/>
        </p:blipFill>
        <p:spPr bwMode="auto">
          <a:xfrm>
            <a:off x="4412466" y="1828801"/>
            <a:ext cx="3487772" cy="34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윤창기의 건축이야기] 건축물 탄생의 출발점, 개념스케치 &lt; 오피니언 &lt; 칼럼 &lt; 기사본문 - 넥스트데일리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1" t="1072" r="16209" b="61003"/>
          <a:stretch/>
        </p:blipFill>
        <p:spPr bwMode="auto">
          <a:xfrm>
            <a:off x="647699" y="1930475"/>
            <a:ext cx="3409951" cy="335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gramme autolisp to reduce the lean time by Thanesht767 | Fiver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4" r="26936"/>
          <a:stretch/>
        </p:blipFill>
        <p:spPr bwMode="auto">
          <a:xfrm>
            <a:off x="8248650" y="1443220"/>
            <a:ext cx="3467100" cy="423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44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743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88115" y="8251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Default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33347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99719" y="825154"/>
            <a:ext cx="12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Advanced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0138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6614" y="825154"/>
            <a:ext cx="18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Personal Sketch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7768"/>
          <a:stretch/>
        </p:blipFill>
        <p:spPr>
          <a:xfrm>
            <a:off x="626250" y="1582060"/>
            <a:ext cx="3437787" cy="41075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646" y="1371373"/>
            <a:ext cx="3521412" cy="4374744"/>
          </a:xfrm>
          <a:prstGeom prst="rect">
            <a:avLst/>
          </a:prstGeom>
        </p:spPr>
      </p:pic>
      <p:pic>
        <p:nvPicPr>
          <p:cNvPr id="3074" name="Picture 2" descr="마이다스 기술지원사이트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7" r="24012"/>
          <a:stretch/>
        </p:blipFill>
        <p:spPr bwMode="auto">
          <a:xfrm>
            <a:off x="8229599" y="1496582"/>
            <a:ext cx="3439887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1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743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88115" y="8251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Default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33347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99719" y="825154"/>
            <a:ext cx="12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Advanced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0138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6614" y="825154"/>
            <a:ext cx="18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Personal Sketch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7768"/>
          <a:stretch/>
        </p:blipFill>
        <p:spPr>
          <a:xfrm>
            <a:off x="626250" y="1582060"/>
            <a:ext cx="3437787" cy="41075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646" y="1371373"/>
            <a:ext cx="3521412" cy="4374744"/>
          </a:xfrm>
          <a:prstGeom prst="rect">
            <a:avLst/>
          </a:prstGeom>
        </p:spPr>
      </p:pic>
      <p:pic>
        <p:nvPicPr>
          <p:cNvPr id="5122" name="Picture 2" descr="미세팁) Excel VBA Editor 색상 변경 &gt; 팁 강좌 | 쿨엔조이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3" r="9907"/>
          <a:stretch/>
        </p:blipFill>
        <p:spPr bwMode="auto">
          <a:xfrm>
            <a:off x="8216900" y="1669190"/>
            <a:ext cx="3505200" cy="3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0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743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88115" y="8251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Default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33347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99719" y="825154"/>
            <a:ext cx="12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Advanced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0138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6614" y="825154"/>
            <a:ext cx="18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Personal Sketch</a:t>
            </a:r>
            <a:endParaRPr lang="ko-KR" altLang="en-US" dirty="0"/>
          </a:p>
        </p:txBody>
      </p:sp>
      <p:pic>
        <p:nvPicPr>
          <p:cNvPr id="12" name="Picture 4" descr="오토캐드 AutoCAD 교육 소개 – 소프트모아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4" t="13224" r="16373" b="21072"/>
          <a:stretch/>
        </p:blipFill>
        <p:spPr bwMode="auto">
          <a:xfrm>
            <a:off x="600862" y="1282700"/>
            <a:ext cx="3487772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12488" b="38451"/>
          <a:stretch/>
        </p:blipFill>
        <p:spPr>
          <a:xfrm>
            <a:off x="596702" y="3708399"/>
            <a:ext cx="3521412" cy="2146301"/>
          </a:xfrm>
          <a:prstGeom prst="rect">
            <a:avLst/>
          </a:prstGeom>
        </p:spPr>
      </p:pic>
      <p:pic>
        <p:nvPicPr>
          <p:cNvPr id="7170" name="Picture 2" descr="시공 및 시공업체용 Revit | Autodesk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9" t="539" r="17076" b="295"/>
          <a:stretch/>
        </p:blipFill>
        <p:spPr bwMode="auto">
          <a:xfrm>
            <a:off x="4394200" y="1435100"/>
            <a:ext cx="3543300" cy="428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ynamo 기본노드로 필터링 VS 파이썬으로 필터링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6" r="10081" b="22030"/>
          <a:stretch/>
        </p:blipFill>
        <p:spPr bwMode="auto">
          <a:xfrm>
            <a:off x="8204199" y="1303982"/>
            <a:ext cx="3505201" cy="231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blog.kakaocdn.net/dn/qXu59/btrxJqmxB1n/BkIaV9Jk9Ujd5xxX9azzP1/im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9" t="8522" r="4622" b="6786"/>
          <a:stretch/>
        </p:blipFill>
        <p:spPr bwMode="auto">
          <a:xfrm>
            <a:off x="8204200" y="3683000"/>
            <a:ext cx="3492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9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743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88115" y="8251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Default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33347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99719" y="825154"/>
            <a:ext cx="12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Advanced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0138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6614" y="825154"/>
            <a:ext cx="18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Personal Sketch</a:t>
            </a:r>
            <a:endParaRPr lang="ko-KR" altLang="en-US" dirty="0"/>
          </a:p>
        </p:txBody>
      </p:sp>
      <p:pic>
        <p:nvPicPr>
          <p:cNvPr id="12" name="Picture 2" descr="시공 및 시공업체용 Revit | Autodes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9" t="539" r="17076" b="295"/>
          <a:stretch/>
        </p:blipFill>
        <p:spPr bwMode="auto">
          <a:xfrm>
            <a:off x="573098" y="1435100"/>
            <a:ext cx="3543300" cy="428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ynamo 기본노드로 필터링 VS 파이썬으로 필터링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6" r="10081" b="22030"/>
          <a:stretch/>
        </p:blipFill>
        <p:spPr bwMode="auto">
          <a:xfrm>
            <a:off x="4409562" y="1303982"/>
            <a:ext cx="3505201" cy="231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blog.kakaocdn.net/dn/qXu59/btrxJqmxB1n/BkIaV9Jk9Ujd5xxX9azzP1/im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9" t="8522" r="4622" b="6786"/>
          <a:stretch/>
        </p:blipFill>
        <p:spPr bwMode="auto">
          <a:xfrm>
            <a:off x="4409563" y="3683000"/>
            <a:ext cx="3492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70196" y="2102922"/>
            <a:ext cx="133882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6600" dirty="0">
              <a:solidFill>
                <a:schemeClr val="bg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48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743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88115" y="82515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Default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33347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99719" y="825154"/>
            <a:ext cx="12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Advanced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0138" y="1194486"/>
            <a:ext cx="3669220" cy="472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46614" y="825154"/>
            <a:ext cx="18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Personal Sketch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58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42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HEC</cp:lastModifiedBy>
  <cp:revision>17</cp:revision>
  <dcterms:created xsi:type="dcterms:W3CDTF">2022-11-27T23:29:48Z</dcterms:created>
  <dcterms:modified xsi:type="dcterms:W3CDTF">2022-11-28T08:16:03Z</dcterms:modified>
</cp:coreProperties>
</file>