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85" r:id="rId18"/>
    <p:sldId id="271" r:id="rId19"/>
    <p:sldId id="283" r:id="rId20"/>
    <p:sldId id="273" r:id="rId21"/>
    <p:sldId id="288" r:id="rId22"/>
    <p:sldId id="286" r:id="rId23"/>
    <p:sldId id="260" r:id="rId24"/>
    <p:sldId id="287" r:id="rId25"/>
    <p:sldId id="263" r:id="rId26"/>
    <p:sldId id="284" r:id="rId27"/>
    <p:sldId id="265" r:id="rId28"/>
    <p:sldId id="262" r:id="rId29"/>
    <p:sldId id="264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6035149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 smtClean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36875" y="1822952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51305" y="1176338"/>
            <a:ext cx="1079499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30805" y="1176337"/>
            <a:ext cx="1617619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8424" y="1176337"/>
            <a:ext cx="1466851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3624" y="2418967"/>
            <a:ext cx="2124076" cy="10353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7700" y="2418967"/>
            <a:ext cx="1612900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38776" y="2418967"/>
            <a:ext cx="2173524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42" y="3942902"/>
            <a:ext cx="444745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4042" y="5285927"/>
            <a:ext cx="477130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27828" y="5822979"/>
            <a:ext cx="309822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0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660</Words>
  <Application>Microsoft Office PowerPoint</Application>
  <PresentationFormat>와이드스크린</PresentationFormat>
  <Paragraphs>152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136</cp:revision>
  <dcterms:created xsi:type="dcterms:W3CDTF">2022-11-07T01:24:35Z</dcterms:created>
  <dcterms:modified xsi:type="dcterms:W3CDTF">2022-11-09T01:55:50Z</dcterms:modified>
</cp:coreProperties>
</file>