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9" r:id="rId4"/>
    <p:sldId id="270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58" r:id="rId13"/>
    <p:sldId id="261" r:id="rId14"/>
    <p:sldId id="257" r:id="rId15"/>
    <p:sldId id="259" r:id="rId16"/>
    <p:sldId id="272" r:id="rId17"/>
    <p:sldId id="285" r:id="rId18"/>
    <p:sldId id="288" r:id="rId19"/>
    <p:sldId id="286" r:id="rId20"/>
    <p:sldId id="271" r:id="rId21"/>
    <p:sldId id="283" r:id="rId22"/>
    <p:sldId id="273" r:id="rId23"/>
    <p:sldId id="260" r:id="rId24"/>
    <p:sldId id="287" r:id="rId25"/>
    <p:sldId id="264" r:id="rId26"/>
    <p:sldId id="284" r:id="rId27"/>
    <p:sldId id="263" r:id="rId28"/>
    <p:sldId id="290" r:id="rId29"/>
    <p:sldId id="262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Dynamo-Dictionary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7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Data 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</a:p>
        </p:txBody>
      </p:sp>
    </p:spTree>
    <p:extLst>
      <p:ext uri="{BB962C8B-B14F-4D97-AF65-F5344CB8AC3E}">
        <p14:creationId xmlns:p14="http://schemas.microsoft.com/office/powerpoint/2010/main" val="212343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생길 때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469EE-6FAA-A5D0-C7A5-8F295FC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8853"/>
            <a:ext cx="112124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9F9E1-8081-F803-15BD-F16E02E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2" y="1625005"/>
            <a:ext cx="8063696" cy="5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A,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컬렉션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952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6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589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Self-descriptive(</a:t>
            </a:r>
            <a:r>
              <a:rPr lang="ko-KR" altLang="en-US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2EFB-8B42-5B36-9D03-CD18E3D027BC}"/>
              </a:ext>
            </a:extLst>
          </p:cNvPr>
          <p:cNvSpPr txBox="1"/>
          <p:nvPr/>
        </p:nvSpPr>
        <p:spPr>
          <a:xfrm>
            <a:off x="6911164" y="4843390"/>
            <a:ext cx="5039832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 REST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아키텍처에서의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와는 조금 다른 의미로 쓰였음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리스트에 비해 </a:t>
            </a:r>
            <a:r>
              <a:rPr lang="ko-KR" altLang="en-US" sz="1200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상대적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자기서술적이라는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의미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296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9420" y="2206567"/>
            <a:ext cx="6429879" cy="3126631"/>
            <a:chOff x="190220" y="2282767"/>
            <a:chExt cx="6667780" cy="3242314"/>
          </a:xfrm>
        </p:grpSpPr>
        <p:grpSp>
          <p:nvGrpSpPr>
            <p:cNvPr id="9" name="그룹 8"/>
            <p:cNvGrpSpPr/>
            <p:nvPr/>
          </p:nvGrpSpPr>
          <p:grpSpPr>
            <a:xfrm>
              <a:off x="624797" y="2282767"/>
              <a:ext cx="6233203" cy="3242314"/>
              <a:chOff x="2619632" y="2090261"/>
              <a:chExt cx="6952736" cy="361659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632" y="2090261"/>
                <a:ext cx="6952736" cy="3616592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/>
              <p:nvPr/>
            </p:nvCxnSpPr>
            <p:spPr>
              <a:xfrm>
                <a:off x="4679092" y="3303373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4679092" y="3572880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3562561" y="4362151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90220" y="3182073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8738" y="3459547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091" y="4118309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20099" y="2070099"/>
            <a:ext cx="4873401" cy="3479801"/>
            <a:chOff x="6096000" y="2057423"/>
            <a:chExt cx="5088527" cy="363341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8587" t="3884" r="13888" b="5372"/>
            <a:stretch/>
          </p:blipFill>
          <p:spPr>
            <a:xfrm>
              <a:off x="9129132" y="2057423"/>
              <a:ext cx="2055395" cy="3633410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8565874" y="411963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8565874" y="448539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565874" y="485115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96000" y="3964420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007" y="4331506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8230" y="4698592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31886" y="1740330"/>
            <a:ext cx="188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기본 노드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30822" y="1740330"/>
            <a:ext cx="2291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Python Script 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0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94784"/>
            <a:ext cx="8116433" cy="666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1838" y="3253946"/>
            <a:ext cx="6367848" cy="3006811"/>
          </a:xfrm>
          <a:prstGeom prst="rect">
            <a:avLst/>
          </a:prstGeom>
          <a:noFill/>
          <a:ln w="222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18109" y="3916393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딕셔너리를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만들어 주는 함수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121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28C9-E430-D6AB-0F3F-472C864B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5489" y="2125362"/>
            <a:ext cx="9491240" cy="4301803"/>
          </a:xfrm>
          <a:prstGeom prst="roundRect">
            <a:avLst/>
          </a:prstGeom>
          <a:noFill/>
          <a:ln w="412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EA98-EE4A-5941-173F-1ADE2FF7F68A}"/>
              </a:ext>
            </a:extLst>
          </p:cNvPr>
          <p:cNvSpPr txBox="1"/>
          <p:nvPr/>
        </p:nvSpPr>
        <p:spPr>
          <a:xfrm>
            <a:off x="9756578" y="5822979"/>
            <a:ext cx="144071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 Code Unit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529" y="4303492"/>
            <a:ext cx="174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이전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딕셔너리에서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추출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(by key)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8101" y="3969005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추출된 데이터를 바탕으로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신규 파생 데이터 연산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03441" y="4303492"/>
            <a:ext cx="210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이전 </a:t>
            </a:r>
            <a:r>
              <a:rPr lang="ko-KR" altLang="en-US" sz="14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딕셔너리에</a:t>
            </a:r>
            <a:endParaRPr lang="en-US" altLang="ko-KR" sz="1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신규 데이터 반환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(by key)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901440" y="3703320"/>
            <a:ext cx="1061720" cy="1295400"/>
          </a:xfrm>
          <a:custGeom>
            <a:avLst/>
            <a:gdLst>
              <a:gd name="connsiteX0" fmla="*/ 0 w 1061720"/>
              <a:gd name="connsiteY0" fmla="*/ 0 h 1295400"/>
              <a:gd name="connsiteX1" fmla="*/ 254000 w 1061720"/>
              <a:gd name="connsiteY1" fmla="*/ 60960 h 1295400"/>
              <a:gd name="connsiteX2" fmla="*/ 396240 w 1061720"/>
              <a:gd name="connsiteY2" fmla="*/ 274320 h 1295400"/>
              <a:gd name="connsiteX3" fmla="*/ 513080 w 1061720"/>
              <a:gd name="connsiteY3" fmla="*/ 609600 h 1295400"/>
              <a:gd name="connsiteX4" fmla="*/ 624840 w 1061720"/>
              <a:gd name="connsiteY4" fmla="*/ 970280 h 1295400"/>
              <a:gd name="connsiteX5" fmla="*/ 762000 w 1061720"/>
              <a:gd name="connsiteY5" fmla="*/ 1183640 h 1295400"/>
              <a:gd name="connsiteX6" fmla="*/ 883920 w 1061720"/>
              <a:gd name="connsiteY6" fmla="*/ 1270000 h 1295400"/>
              <a:gd name="connsiteX7" fmla="*/ 1061720 w 1061720"/>
              <a:gd name="connsiteY7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1720" h="1295400">
                <a:moveTo>
                  <a:pt x="0" y="0"/>
                </a:moveTo>
                <a:cubicBezTo>
                  <a:pt x="93980" y="7620"/>
                  <a:pt x="187960" y="15240"/>
                  <a:pt x="254000" y="60960"/>
                </a:cubicBezTo>
                <a:cubicBezTo>
                  <a:pt x="320040" y="106680"/>
                  <a:pt x="353060" y="182880"/>
                  <a:pt x="396240" y="274320"/>
                </a:cubicBezTo>
                <a:cubicBezTo>
                  <a:pt x="439420" y="365760"/>
                  <a:pt x="474980" y="493607"/>
                  <a:pt x="513080" y="609600"/>
                </a:cubicBezTo>
                <a:cubicBezTo>
                  <a:pt x="551180" y="725593"/>
                  <a:pt x="583353" y="874607"/>
                  <a:pt x="624840" y="970280"/>
                </a:cubicBezTo>
                <a:cubicBezTo>
                  <a:pt x="666327" y="1065953"/>
                  <a:pt x="718820" y="1133687"/>
                  <a:pt x="762000" y="1183640"/>
                </a:cubicBezTo>
                <a:cubicBezTo>
                  <a:pt x="805180" y="1233593"/>
                  <a:pt x="833967" y="1251373"/>
                  <a:pt x="883920" y="1270000"/>
                </a:cubicBezTo>
                <a:cubicBezTo>
                  <a:pt x="933873" y="1288627"/>
                  <a:pt x="997796" y="1292013"/>
                  <a:pt x="1061720" y="1295400"/>
                </a:cubicBezTo>
              </a:path>
            </a:pathLst>
          </a:custGeom>
          <a:noFill/>
          <a:ln w="38100">
            <a:solidFill>
              <a:srgbClr val="FF00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8662416" y="4189356"/>
            <a:ext cx="1584960" cy="1179230"/>
          </a:xfrm>
          <a:custGeom>
            <a:avLst/>
            <a:gdLst>
              <a:gd name="connsiteX0" fmla="*/ 0 w 1584960"/>
              <a:gd name="connsiteY0" fmla="*/ 1175124 h 1179230"/>
              <a:gd name="connsiteX1" fmla="*/ 60960 w 1584960"/>
              <a:gd name="connsiteY1" fmla="*/ 1175124 h 1179230"/>
              <a:gd name="connsiteX2" fmla="*/ 243840 w 1584960"/>
              <a:gd name="connsiteY2" fmla="*/ 1132452 h 1179230"/>
              <a:gd name="connsiteX3" fmla="*/ 445008 w 1584960"/>
              <a:gd name="connsiteY3" fmla="*/ 1022724 h 1179230"/>
              <a:gd name="connsiteX4" fmla="*/ 585216 w 1584960"/>
              <a:gd name="connsiteY4" fmla="*/ 912996 h 1179230"/>
              <a:gd name="connsiteX5" fmla="*/ 676656 w 1584960"/>
              <a:gd name="connsiteY5" fmla="*/ 772788 h 1179230"/>
              <a:gd name="connsiteX6" fmla="*/ 804672 w 1584960"/>
              <a:gd name="connsiteY6" fmla="*/ 547236 h 1179230"/>
              <a:gd name="connsiteX7" fmla="*/ 999744 w 1584960"/>
              <a:gd name="connsiteY7" fmla="*/ 260724 h 1179230"/>
              <a:gd name="connsiteX8" fmla="*/ 1133856 w 1584960"/>
              <a:gd name="connsiteY8" fmla="*/ 132708 h 1179230"/>
              <a:gd name="connsiteX9" fmla="*/ 1274064 w 1584960"/>
              <a:gd name="connsiteY9" fmla="*/ 53460 h 1179230"/>
              <a:gd name="connsiteX10" fmla="*/ 1487424 w 1584960"/>
              <a:gd name="connsiteY10" fmla="*/ 4692 h 1179230"/>
              <a:gd name="connsiteX11" fmla="*/ 1584960 w 1584960"/>
              <a:gd name="connsiteY11" fmla="*/ 4692 h 11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4960" h="1179230">
                <a:moveTo>
                  <a:pt x="0" y="1175124"/>
                </a:moveTo>
                <a:cubicBezTo>
                  <a:pt x="10160" y="1178680"/>
                  <a:pt x="20320" y="1182236"/>
                  <a:pt x="60960" y="1175124"/>
                </a:cubicBezTo>
                <a:cubicBezTo>
                  <a:pt x="101600" y="1168012"/>
                  <a:pt x="179832" y="1157852"/>
                  <a:pt x="243840" y="1132452"/>
                </a:cubicBezTo>
                <a:cubicBezTo>
                  <a:pt x="307848" y="1107052"/>
                  <a:pt x="388112" y="1059300"/>
                  <a:pt x="445008" y="1022724"/>
                </a:cubicBezTo>
                <a:cubicBezTo>
                  <a:pt x="501904" y="986148"/>
                  <a:pt x="546608" y="954652"/>
                  <a:pt x="585216" y="912996"/>
                </a:cubicBezTo>
                <a:cubicBezTo>
                  <a:pt x="623824" y="871340"/>
                  <a:pt x="640080" y="833748"/>
                  <a:pt x="676656" y="772788"/>
                </a:cubicBezTo>
                <a:cubicBezTo>
                  <a:pt x="713232" y="711828"/>
                  <a:pt x="750824" y="632580"/>
                  <a:pt x="804672" y="547236"/>
                </a:cubicBezTo>
                <a:cubicBezTo>
                  <a:pt x="858520" y="461892"/>
                  <a:pt x="944880" y="329812"/>
                  <a:pt x="999744" y="260724"/>
                </a:cubicBezTo>
                <a:cubicBezTo>
                  <a:pt x="1054608" y="191636"/>
                  <a:pt x="1088136" y="167252"/>
                  <a:pt x="1133856" y="132708"/>
                </a:cubicBezTo>
                <a:cubicBezTo>
                  <a:pt x="1179576" y="98164"/>
                  <a:pt x="1215136" y="74796"/>
                  <a:pt x="1274064" y="53460"/>
                </a:cubicBezTo>
                <a:cubicBezTo>
                  <a:pt x="1332992" y="32124"/>
                  <a:pt x="1435608" y="12820"/>
                  <a:pt x="1487424" y="4692"/>
                </a:cubicBezTo>
                <a:cubicBezTo>
                  <a:pt x="1539240" y="-3436"/>
                  <a:pt x="1562100" y="628"/>
                  <a:pt x="1584960" y="4692"/>
                </a:cubicBezTo>
              </a:path>
            </a:pathLst>
          </a:custGeom>
          <a:noFill/>
          <a:ln w="38100">
            <a:solidFill>
              <a:srgbClr val="FF00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8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DA9AD2-E115-691C-1E26-E28C0D4A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6257" y="1795760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유닛 별 위치 독립성 확보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0359" y="4254898"/>
            <a:ext cx="6281316" cy="2171699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570" y="385549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</a:p>
        </p:txBody>
      </p:sp>
      <p:sp>
        <p:nvSpPr>
          <p:cNvPr id="8" name="자유형 7"/>
          <p:cNvSpPr/>
          <p:nvPr/>
        </p:nvSpPr>
        <p:spPr>
          <a:xfrm>
            <a:off x="7978822" y="2257425"/>
            <a:ext cx="3549561" cy="2522919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66257" y="2409602"/>
            <a:ext cx="1829088" cy="178409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31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BBB24A54-810B-90E3-52B4-B220A351A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989"/>
            <a:ext cx="12192000" cy="5204021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F89A3DB3-2674-4C7E-B94D-2D7F5271FBCF}"/>
              </a:ext>
            </a:extLst>
          </p:cNvPr>
          <p:cNvSpPr/>
          <p:nvPr/>
        </p:nvSpPr>
        <p:spPr>
          <a:xfrm>
            <a:off x="3852863" y="1390651"/>
            <a:ext cx="854116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1CEF0BD4-B694-F309-280E-799CA4CA2282}"/>
              </a:ext>
            </a:extLst>
          </p:cNvPr>
          <p:cNvSpPr/>
          <p:nvPr/>
        </p:nvSpPr>
        <p:spPr>
          <a:xfrm>
            <a:off x="4706978" y="1390651"/>
            <a:ext cx="1498559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B299CD11-78E3-F429-8476-D76A93CC1B4A}"/>
              </a:ext>
            </a:extLst>
          </p:cNvPr>
          <p:cNvSpPr/>
          <p:nvPr/>
        </p:nvSpPr>
        <p:spPr>
          <a:xfrm>
            <a:off x="6205538" y="1390651"/>
            <a:ext cx="1366838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956F7679-DB9D-9C64-7A14-9F051B572F76}"/>
              </a:ext>
            </a:extLst>
          </p:cNvPr>
          <p:cNvSpPr/>
          <p:nvPr/>
        </p:nvSpPr>
        <p:spPr>
          <a:xfrm>
            <a:off x="3676651" y="2490788"/>
            <a:ext cx="1876424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AAABEE28-472B-40D7-9F1E-44A647BD1F80}"/>
              </a:ext>
            </a:extLst>
          </p:cNvPr>
          <p:cNvSpPr/>
          <p:nvPr/>
        </p:nvSpPr>
        <p:spPr>
          <a:xfrm>
            <a:off x="5553075" y="2490789"/>
            <a:ext cx="1457325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F23587AF-18E5-99A2-36B1-EDC53FFA60BD}"/>
              </a:ext>
            </a:extLst>
          </p:cNvPr>
          <p:cNvSpPr/>
          <p:nvPr/>
        </p:nvSpPr>
        <p:spPr>
          <a:xfrm>
            <a:off x="7010400" y="2490789"/>
            <a:ext cx="1943100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A12BAB3D-DF7F-7233-D5E9-0A4B3B2954CB}"/>
              </a:ext>
            </a:extLst>
          </p:cNvPr>
          <p:cNvSpPr/>
          <p:nvPr/>
        </p:nvSpPr>
        <p:spPr>
          <a:xfrm>
            <a:off x="3852862" y="3839417"/>
            <a:ext cx="2681287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5E396A79-A71F-69C7-CDA6-F4DDE6A83254}"/>
              </a:ext>
            </a:extLst>
          </p:cNvPr>
          <p:cNvSpPr/>
          <p:nvPr/>
        </p:nvSpPr>
        <p:spPr>
          <a:xfrm>
            <a:off x="6534149" y="3839417"/>
            <a:ext cx="1250951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589991F5-F907-70B9-4EA3-F3E59F3C7C36}"/>
              </a:ext>
            </a:extLst>
          </p:cNvPr>
          <p:cNvSpPr/>
          <p:nvPr/>
        </p:nvSpPr>
        <p:spPr>
          <a:xfrm>
            <a:off x="3759200" y="5082108"/>
            <a:ext cx="29210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93F4E74E-86AB-5968-7EFE-C71055CFE85B}"/>
              </a:ext>
            </a:extLst>
          </p:cNvPr>
          <p:cNvSpPr/>
          <p:nvPr/>
        </p:nvSpPr>
        <p:spPr>
          <a:xfrm>
            <a:off x="6680200" y="5082108"/>
            <a:ext cx="13462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2D46-1F06-104A-7F01-86E13B68D42C}"/>
              </a:ext>
            </a:extLst>
          </p:cNvPr>
          <p:cNvSpPr txBox="1"/>
          <p:nvPr/>
        </p:nvSpPr>
        <p:spPr>
          <a:xfrm>
            <a:off x="8862907" y="5822979"/>
            <a:ext cx="3228063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Unit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33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599A9-1DBD-C6C9-746A-8FD29E52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r="1280"/>
          <a:stretch/>
        </p:blipFill>
        <p:spPr>
          <a:xfrm>
            <a:off x="6259139" y="80495"/>
            <a:ext cx="5294683" cy="6697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6C530-D000-F4F2-123E-0EBD6ED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76" y="201334"/>
            <a:ext cx="3200847" cy="3991532"/>
          </a:xfrm>
          <a:prstGeom prst="rect">
            <a:avLst/>
          </a:prstGeom>
        </p:spPr>
      </p:pic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9697A648-22FD-4F65-F863-198473277D9E}"/>
              </a:ext>
            </a:extLst>
          </p:cNvPr>
          <p:cNvSpPr/>
          <p:nvPr/>
        </p:nvSpPr>
        <p:spPr>
          <a:xfrm>
            <a:off x="8572501" y="373380"/>
            <a:ext cx="1432560" cy="1600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81EC16F-2167-6C85-B921-9A25A56E97A9}"/>
              </a:ext>
            </a:extLst>
          </p:cNvPr>
          <p:cNvSpPr/>
          <p:nvPr/>
        </p:nvSpPr>
        <p:spPr>
          <a:xfrm>
            <a:off x="8572501" y="533400"/>
            <a:ext cx="1432560" cy="56845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92AD0E45-30EE-5C53-6E42-3A735AB1BA59}"/>
              </a:ext>
            </a:extLst>
          </p:cNvPr>
          <p:cNvSpPr/>
          <p:nvPr/>
        </p:nvSpPr>
        <p:spPr>
          <a:xfrm>
            <a:off x="8572501" y="6217920"/>
            <a:ext cx="1432560" cy="37338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27DC187-B73E-2435-A779-66BC5BF76653}"/>
              </a:ext>
            </a:extLst>
          </p:cNvPr>
          <p:cNvCxnSpPr/>
          <p:nvPr/>
        </p:nvCxnSpPr>
        <p:spPr>
          <a:xfrm flipV="1">
            <a:off x="2243470" y="373380"/>
            <a:ext cx="6198781" cy="774936"/>
          </a:xfrm>
          <a:prstGeom prst="curvedConnector3">
            <a:avLst>
              <a:gd name="adj1" fmla="val 5223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C0F417-7A69-1288-662B-1959CF3B1647}"/>
              </a:ext>
            </a:extLst>
          </p:cNvPr>
          <p:cNvCxnSpPr>
            <a:cxnSpLocks/>
          </p:cNvCxnSpPr>
          <p:nvPr/>
        </p:nvCxnSpPr>
        <p:spPr>
          <a:xfrm>
            <a:off x="2243470" y="1376874"/>
            <a:ext cx="6018028" cy="2052126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AB3F62-6DA6-D0FD-D7ED-ED9F977733DA}"/>
              </a:ext>
            </a:extLst>
          </p:cNvPr>
          <p:cNvCxnSpPr>
            <a:cxnSpLocks/>
          </p:cNvCxnSpPr>
          <p:nvPr/>
        </p:nvCxnSpPr>
        <p:spPr>
          <a:xfrm>
            <a:off x="2243470" y="1605432"/>
            <a:ext cx="6198781" cy="4799178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1CBBA-B022-1C74-1828-77F19033990E}"/>
              </a:ext>
            </a:extLst>
          </p:cNvPr>
          <p:cNvSpPr/>
          <p:nvPr/>
        </p:nvSpPr>
        <p:spPr>
          <a:xfrm>
            <a:off x="8818721" y="647700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BD5F-D972-7F76-FB4A-18E4AA4C29FC}"/>
              </a:ext>
            </a:extLst>
          </p:cNvPr>
          <p:cNvSpPr/>
          <p:nvPr/>
        </p:nvSpPr>
        <p:spPr>
          <a:xfrm>
            <a:off x="8818721" y="791527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43D1F-9745-6A16-3A58-67062C2D86C5}"/>
              </a:ext>
            </a:extLst>
          </p:cNvPr>
          <p:cNvSpPr/>
          <p:nvPr/>
        </p:nvSpPr>
        <p:spPr>
          <a:xfrm>
            <a:off x="8818721" y="1712277"/>
            <a:ext cx="115157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91F52-EADB-C077-BCF7-2F290BC5C0AB}"/>
              </a:ext>
            </a:extLst>
          </p:cNvPr>
          <p:cNvSpPr/>
          <p:nvPr/>
        </p:nvSpPr>
        <p:spPr>
          <a:xfrm>
            <a:off x="8818722" y="2386171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5B477-0C26-56ED-DA1E-6F9273F9856C}"/>
              </a:ext>
            </a:extLst>
          </p:cNvPr>
          <p:cNvSpPr/>
          <p:nvPr/>
        </p:nvSpPr>
        <p:spPr>
          <a:xfrm>
            <a:off x="8818722" y="3443764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55EDA-5AEE-1E9E-85CE-A6D6C0ED1461}"/>
              </a:ext>
            </a:extLst>
          </p:cNvPr>
          <p:cNvSpPr/>
          <p:nvPr/>
        </p:nvSpPr>
        <p:spPr>
          <a:xfrm>
            <a:off x="8818722" y="4741308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0AC44-1641-0A86-A569-1C084EFD2168}"/>
              </a:ext>
            </a:extLst>
          </p:cNvPr>
          <p:cNvSpPr/>
          <p:nvPr/>
        </p:nvSpPr>
        <p:spPr>
          <a:xfrm>
            <a:off x="8818722" y="4886086"/>
            <a:ext cx="65389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3BD2DC-681E-8BC9-0C88-DFA8EB684A59}"/>
              </a:ext>
            </a:extLst>
          </p:cNvPr>
          <p:cNvSpPr/>
          <p:nvPr/>
        </p:nvSpPr>
        <p:spPr>
          <a:xfrm>
            <a:off x="8818722" y="5548075"/>
            <a:ext cx="60864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ED621-72B3-BBE1-041F-DAB4748B9EB4}"/>
              </a:ext>
            </a:extLst>
          </p:cNvPr>
          <p:cNvSpPr/>
          <p:nvPr/>
        </p:nvSpPr>
        <p:spPr>
          <a:xfrm>
            <a:off x="8818722" y="6336507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97ED8-9EF3-B09F-3EC4-011FF29FD837}"/>
              </a:ext>
            </a:extLst>
          </p:cNvPr>
          <p:cNvSpPr/>
          <p:nvPr/>
        </p:nvSpPr>
        <p:spPr>
          <a:xfrm>
            <a:off x="8818722" y="6476047"/>
            <a:ext cx="29670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21B9-0121-99DC-2713-253DD6EEEB84}"/>
              </a:ext>
            </a:extLst>
          </p:cNvPr>
          <p:cNvSpPr txBox="1"/>
          <p:nvPr/>
        </p:nvSpPr>
        <p:spPr>
          <a:xfrm>
            <a:off x="4866082" y="3171561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Wall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객체의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파생 데이터 꾸러미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C2F9B2-B24A-BE50-0344-E00DF7CC21C9}"/>
              </a:ext>
            </a:extLst>
          </p:cNvPr>
          <p:cNvCxnSpPr/>
          <p:nvPr/>
        </p:nvCxnSpPr>
        <p:spPr>
          <a:xfrm>
            <a:off x="5747657" y="240034"/>
            <a:ext cx="0" cy="637793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926603-2861-D613-5D17-DDBE9A56D5D1}"/>
              </a:ext>
            </a:extLst>
          </p:cNvPr>
          <p:cNvSpPr/>
          <p:nvPr/>
        </p:nvSpPr>
        <p:spPr>
          <a:xfrm>
            <a:off x="9186863" y="647700"/>
            <a:ext cx="345757" cy="1219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AF21B-02E2-7D7C-4543-8AC061D7D963}"/>
              </a:ext>
            </a:extLst>
          </p:cNvPr>
          <p:cNvSpPr/>
          <p:nvPr/>
        </p:nvSpPr>
        <p:spPr>
          <a:xfrm>
            <a:off x="8920390" y="913447"/>
            <a:ext cx="746042" cy="79184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27E000-D3A1-5111-D27C-D848806D95A4}"/>
              </a:ext>
            </a:extLst>
          </p:cNvPr>
          <p:cNvSpPr/>
          <p:nvPr/>
        </p:nvSpPr>
        <p:spPr>
          <a:xfrm>
            <a:off x="8920390" y="1834197"/>
            <a:ext cx="746042" cy="547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1A6697-7582-94F6-B54F-8E1D78170824}"/>
              </a:ext>
            </a:extLst>
          </p:cNvPr>
          <p:cNvSpPr/>
          <p:nvPr/>
        </p:nvSpPr>
        <p:spPr>
          <a:xfrm>
            <a:off x="8865394" y="2510235"/>
            <a:ext cx="801038" cy="90400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6A1BB-4116-97C7-0F12-8E3118A1A47B}"/>
              </a:ext>
            </a:extLst>
          </p:cNvPr>
          <p:cNvSpPr/>
          <p:nvPr/>
        </p:nvSpPr>
        <p:spPr>
          <a:xfrm>
            <a:off x="8865394" y="3573663"/>
            <a:ext cx="801038" cy="116097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C4F63A-70B1-E1B6-1E5C-9A3BE840C8DE}"/>
              </a:ext>
            </a:extLst>
          </p:cNvPr>
          <p:cNvSpPr/>
          <p:nvPr/>
        </p:nvSpPr>
        <p:spPr>
          <a:xfrm>
            <a:off x="9189561" y="4753212"/>
            <a:ext cx="476871" cy="11668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A1FDAB-81EF-EBD8-445C-ECD1F280C75E}"/>
              </a:ext>
            </a:extLst>
          </p:cNvPr>
          <p:cNvSpPr/>
          <p:nvPr/>
        </p:nvSpPr>
        <p:spPr>
          <a:xfrm>
            <a:off x="8865394" y="501467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CCF866-4D50-FA40-FC50-3A19794C9433}"/>
              </a:ext>
            </a:extLst>
          </p:cNvPr>
          <p:cNvSpPr/>
          <p:nvPr/>
        </p:nvSpPr>
        <p:spPr>
          <a:xfrm>
            <a:off x="8865394" y="566856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B762-2115-22A7-28AA-4E9F85685F17}"/>
              </a:ext>
            </a:extLst>
          </p:cNvPr>
          <p:cNvSpPr/>
          <p:nvPr/>
        </p:nvSpPr>
        <p:spPr>
          <a:xfrm>
            <a:off x="6309644" y="4706023"/>
            <a:ext cx="373354" cy="180063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8EF7A-F642-ECB8-26D0-E22B78E8DB2D}"/>
              </a:ext>
            </a:extLst>
          </p:cNvPr>
          <p:cNvSpPr/>
          <p:nvPr/>
        </p:nvSpPr>
        <p:spPr>
          <a:xfrm>
            <a:off x="6309644" y="4951813"/>
            <a:ext cx="373355" cy="1800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A80AF-C13B-00E1-FD12-621CC58DE022}"/>
              </a:ext>
            </a:extLst>
          </p:cNvPr>
          <p:cNvSpPr txBox="1"/>
          <p:nvPr/>
        </p:nvSpPr>
        <p:spPr>
          <a:xfrm>
            <a:off x="6708895" y="465519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sz="11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163A-8167-CBF0-89C3-9BE31491573A}"/>
              </a:ext>
            </a:extLst>
          </p:cNvPr>
          <p:cNvSpPr txBox="1"/>
          <p:nvPr/>
        </p:nvSpPr>
        <p:spPr>
          <a:xfrm>
            <a:off x="6708895" y="49110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sz="11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6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4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1204"/>
            <a:ext cx="1219200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06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256685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3671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589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7" y="2068483"/>
            <a:ext cx="3516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589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695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545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9910-6748-52C7-69EB-A123CDF4CA41}"/>
              </a:ext>
            </a:extLst>
          </p:cNvPr>
          <p:cNvSpPr txBox="1"/>
          <p:nvPr/>
        </p:nvSpPr>
        <p:spPr>
          <a:xfrm>
            <a:off x="3901621" y="2218424"/>
            <a:ext cx="39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600" y="3040940"/>
            <a:ext cx="11015731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589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400A9C-4F8D-AA5B-7D8C-146C70638013}"/>
              </a:ext>
            </a:extLst>
          </p:cNvPr>
          <p:cNvSpPr txBox="1"/>
          <p:nvPr/>
        </p:nvSpPr>
        <p:spPr>
          <a:xfrm>
            <a:off x="714600" y="3040940"/>
            <a:ext cx="11015731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589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6971" y="3228974"/>
            <a:ext cx="713392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14668" y="3228974"/>
            <a:ext cx="107154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47999" y="3228974"/>
            <a:ext cx="678481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71261" y="3228974"/>
            <a:ext cx="1045344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97265" y="3228974"/>
            <a:ext cx="7315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62435" y="3228974"/>
            <a:ext cx="355935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009170" y="3228974"/>
            <a:ext cx="133350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696</Words>
  <Application>Microsoft Office PowerPoint</Application>
  <PresentationFormat>와이드스크린</PresentationFormat>
  <Paragraphs>160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151</cp:revision>
  <dcterms:created xsi:type="dcterms:W3CDTF">2022-11-07T01:24:35Z</dcterms:created>
  <dcterms:modified xsi:type="dcterms:W3CDTF">2022-11-11T07:15:35Z</dcterms:modified>
</cp:coreProperties>
</file>