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6" r:id="rId6"/>
    <p:sldId id="268" r:id="rId7"/>
    <p:sldId id="269" r:id="rId8"/>
    <p:sldId id="270" r:id="rId9"/>
    <p:sldId id="271" r:id="rId10"/>
    <p:sldId id="263" r:id="rId11"/>
    <p:sldId id="264" r:id="rId12"/>
    <p:sldId id="267" r:id="rId13"/>
    <p:sldId id="265" r:id="rId14"/>
    <p:sldId id="260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C715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1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AFD3A-D167-4B0E-814F-9B02F0F068BF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6BBCC-7048-4466-966E-DDFBAF952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2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6BBCC-7048-4466-966E-DDFBAF952D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49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8C5CB-7AD4-2BCB-A500-FC8F22CD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C4B374-2D5C-891B-C2C1-BF299111421F}"/>
              </a:ext>
            </a:extLst>
          </p:cNvPr>
          <p:cNvSpPr/>
          <p:nvPr/>
        </p:nvSpPr>
        <p:spPr>
          <a:xfrm>
            <a:off x="1087437" y="1314450"/>
            <a:ext cx="7599363" cy="4229098"/>
          </a:xfrm>
          <a:prstGeom prst="rect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F7BEF90-CAA5-9244-78FD-6FEF8B57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60" y="1886578"/>
            <a:ext cx="2493480" cy="30848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8FBD7B9-2C18-1939-0D1E-C2465B410F2C}"/>
              </a:ext>
            </a:extLst>
          </p:cNvPr>
          <p:cNvSpPr txBox="1"/>
          <p:nvPr/>
        </p:nvSpPr>
        <p:spPr>
          <a:xfrm>
            <a:off x="4186790" y="203820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Standard: Team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일부 수정하여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부합하는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WM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조합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 세팅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59E434-DD1B-8F49-E138-002E7C84710B}"/>
              </a:ext>
            </a:extLst>
          </p:cNvPr>
          <p:cNvCxnSpPr>
            <a:cxnSpLocks/>
          </p:cNvCxnSpPr>
          <p:nvPr/>
        </p:nvCxnSpPr>
        <p:spPr>
          <a:xfrm>
            <a:off x="6096000" y="2619375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EEF2AC-A599-A90B-038B-1860FF575A88}"/>
              </a:ext>
            </a:extLst>
          </p:cNvPr>
          <p:cNvSpPr txBox="1"/>
          <p:nvPr/>
        </p:nvSpPr>
        <p:spPr>
          <a:xfrm>
            <a:off x="4186790" y="3205606"/>
            <a:ext cx="425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1: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프로젝트에 속한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Building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명 입력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593B806-9D2A-827E-8A4B-F9621E76ECA2}"/>
              </a:ext>
            </a:extLst>
          </p:cNvPr>
          <p:cNvCxnSpPr>
            <a:cxnSpLocks/>
          </p:cNvCxnSpPr>
          <p:nvPr/>
        </p:nvCxnSpPr>
        <p:spPr>
          <a:xfrm>
            <a:off x="6096000" y="3752850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A587E7-AC00-B690-BE5A-4E30A0234A43}"/>
              </a:ext>
            </a:extLst>
          </p:cNvPr>
          <p:cNvSpPr txBox="1"/>
          <p:nvPr/>
        </p:nvSpPr>
        <p:spPr>
          <a:xfrm>
            <a:off x="4186790" y="430515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2: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빌딩 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Project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타입에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입찰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실행 용으로 작성된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 매칭</a:t>
            </a:r>
          </a:p>
        </p:txBody>
      </p:sp>
    </p:spTree>
    <p:extLst>
      <p:ext uri="{BB962C8B-B14F-4D97-AF65-F5344CB8AC3E}">
        <p14:creationId xmlns:p14="http://schemas.microsoft.com/office/powerpoint/2010/main" val="28801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088880" y="4977705"/>
            <a:ext cx="4014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Apply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895600"/>
            <a:ext cx="5334000" cy="28702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1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168229" y="4977705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Input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724150"/>
            <a:ext cx="5334000" cy="11811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168229" y="4977705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Input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4842469"/>
            <a:ext cx="5334000" cy="1029395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6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2B05E0-F2A2-ACA1-032C-AEABEED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7460" cy="3164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11FCA-800B-74C3-9941-863A1410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4" y="199848"/>
            <a:ext cx="4410691" cy="2534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10B58-9BEF-39D7-53BD-2AA23CB2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5" y="3561888"/>
            <a:ext cx="5400239" cy="2715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76742-D5BC-1D5D-AAA3-F654F375B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35" y="3561888"/>
            <a:ext cx="5478058" cy="27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540FA1-D830-7CA8-5C47-5795E2E7A8FF}"/>
              </a:ext>
            </a:extLst>
          </p:cNvPr>
          <p:cNvSpPr/>
          <p:nvPr/>
        </p:nvSpPr>
        <p:spPr>
          <a:xfrm>
            <a:off x="1841262" y="2538710"/>
            <a:ext cx="5084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F9C1C-23B5-5C3F-B1AE-D744BE913A75}"/>
              </a:ext>
            </a:extLst>
          </p:cNvPr>
          <p:cNvSpPr/>
          <p:nvPr/>
        </p:nvSpPr>
        <p:spPr>
          <a:xfrm>
            <a:off x="1861300" y="3211295"/>
            <a:ext cx="468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2B3AFC-AD53-ADF9-181C-D121951C8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4343400" y="2657474"/>
            <a:ext cx="381367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82E424-CAE9-42BE-D836-13B4B51A2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4343398" y="3505200"/>
            <a:ext cx="381367" cy="3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755F38-96DB-CAEA-FB72-A7E22B32E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6527748" y="2657474"/>
            <a:ext cx="114410" cy="10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9F2935-8944-1D9D-7ADD-DE542004E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6527746" y="3505200"/>
            <a:ext cx="11441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68557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891938" y="1339087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848066" y="1310123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769080" y="1272023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8C10C-E1B3-4674-EAD3-E71FC3F45F17}"/>
              </a:ext>
            </a:extLst>
          </p:cNvPr>
          <p:cNvSpPr/>
          <p:nvPr/>
        </p:nvSpPr>
        <p:spPr>
          <a:xfrm>
            <a:off x="1589606" y="3270260"/>
            <a:ext cx="6559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F150A-4CA3-4BEB-7D2C-E222EF77BCA8}"/>
              </a:ext>
            </a:extLst>
          </p:cNvPr>
          <p:cNvSpPr/>
          <p:nvPr/>
        </p:nvSpPr>
        <p:spPr>
          <a:xfrm>
            <a:off x="1635294" y="1994098"/>
            <a:ext cx="564577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6B41-AA65-A916-3277-6B12ABEE2A8A}"/>
              </a:ext>
            </a:extLst>
          </p:cNvPr>
          <p:cNvSpPr txBox="1"/>
          <p:nvPr/>
        </p:nvSpPr>
        <p:spPr>
          <a:xfrm>
            <a:off x="413792" y="438594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HEC’s Plant Architecture Department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BIM Info Management Docs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7D3D4DD-BD03-0F55-D093-412170309204}"/>
              </a:ext>
            </a:extLst>
          </p:cNvPr>
          <p:cNvSpPr/>
          <p:nvPr/>
        </p:nvSpPr>
        <p:spPr>
          <a:xfrm>
            <a:off x="8133498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DDA2123-BD3E-59FB-EBF7-99C4B02BCCDE}"/>
              </a:ext>
            </a:extLst>
          </p:cNvPr>
          <p:cNvGrpSpPr/>
          <p:nvPr/>
        </p:nvGrpSpPr>
        <p:grpSpPr>
          <a:xfrm>
            <a:off x="8956879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17D9F5F-CA09-748F-4B5D-651A1361A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EC9160-1F9F-54EA-DDB7-8C8EB2CB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488FAF-89D0-EDBA-1935-AB5C565D5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AB21DE-A105-5FE8-02B1-BD0F12AB2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9D7034-341C-021D-D602-B9E72E394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134B176-45B4-72A3-E348-0DB1405F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9A0145C-E263-76A7-6C33-EFE749A4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5D70EE-5301-44DF-01E6-F7CE11E80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011B065C-F2F9-0BCD-E73B-60F5720D0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09B0B31-A320-AB33-1642-AD0662E86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828EECE-9DFD-7618-9E52-3EECACCB1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E25D807-34EF-CF1E-2C58-FFB320E21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17255F0-9E8A-6416-60BB-58613639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130F4CD-8122-4E10-6BEA-629BE27DD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0655F2F-8CCD-D5AC-C77C-81F7CD20A1AF}"/>
              </a:ext>
            </a:extLst>
          </p:cNvPr>
          <p:cNvGrpSpPr/>
          <p:nvPr/>
        </p:nvGrpSpPr>
        <p:grpSpPr>
          <a:xfrm>
            <a:off x="8913007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86E47A8-722A-94A0-C4DB-3D4CF410A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99C59BF-99B5-9F86-FE8A-E2B45C324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CA275EB5-4EE5-21AA-78CC-9F35BFFF3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F25C3E9-E220-8D14-3DA0-4299AA9E9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226521-C92F-D5CE-7F00-8B6158F7A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DA7E2CB5-834F-4747-C110-ABAF29EE8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799ABF8-FC82-EB18-9D9D-87ACA9B7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BA0F420-2473-4068-904B-993CAEB7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75FB512-8F80-626E-9669-F7264642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17205D0-827A-31D4-D42F-27676E6CB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47DD865-F34E-B35C-D142-A15BA26EE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3846DFC6-2B50-53CA-0B5A-2F5B7559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8A4933-892A-E6E7-786D-AC35D527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A8E9D2-053B-E946-BC0F-C0D8410C3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A3D0AA8-B0A2-E6B1-DAC4-E15A95364196}"/>
              </a:ext>
            </a:extLst>
          </p:cNvPr>
          <p:cNvGrpSpPr/>
          <p:nvPr/>
        </p:nvGrpSpPr>
        <p:grpSpPr>
          <a:xfrm>
            <a:off x="8834021" y="1459059"/>
            <a:ext cx="2373366" cy="3020488"/>
            <a:chOff x="4154634" y="1487634"/>
            <a:chExt cx="2373366" cy="3020488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3B5954B-A4A9-2CB1-22FF-9237FD5F1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D59464-34B3-E447-5F04-A6A3FA4E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217F400-C8E5-D495-B335-39A1BC5C2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0DFA984-CAA5-BABE-3DD3-C5A229C81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27D20F3-AAF6-937A-6C71-D213F14C6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263044A-E118-5D8C-CC98-C8021DD79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6EEB6C2-6198-6A84-77B8-CCFCFDB4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E3D65BD-A594-FF91-BCF0-D3318B5DF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B5A7CF5-CD9D-EEEF-4BCF-3983AC9FB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6C884B7-73BA-9728-547D-DB560FA6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FF5C4CD-0498-1449-6678-3814979A7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69D3066-3368-175D-C501-F05BD09B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4A5F23D-0E80-2C0D-60A8-20C3EB52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3880435-2ADB-7B78-C04E-38977F833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5458EC3-95EC-8AF9-317B-005816780F49}"/>
              </a:ext>
            </a:extLst>
          </p:cNvPr>
          <p:cNvSpPr/>
          <p:nvPr/>
        </p:nvSpPr>
        <p:spPr>
          <a:xfrm>
            <a:off x="9654547" y="3457296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28E34F-11D4-8539-5E0A-C9E9CD5DB4A9}"/>
              </a:ext>
            </a:extLst>
          </p:cNvPr>
          <p:cNvSpPr/>
          <p:nvPr/>
        </p:nvSpPr>
        <p:spPr>
          <a:xfrm>
            <a:off x="9700235" y="2181134"/>
            <a:ext cx="56457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C1A4A-224B-DAC0-A37D-BA1568AD515D}"/>
              </a:ext>
            </a:extLst>
          </p:cNvPr>
          <p:cNvSpPr/>
          <p:nvPr/>
        </p:nvSpPr>
        <p:spPr>
          <a:xfrm>
            <a:off x="3924071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924C43-13B8-506A-401C-675B02C294B3}"/>
              </a:ext>
            </a:extLst>
          </p:cNvPr>
          <p:cNvGrpSpPr/>
          <p:nvPr/>
        </p:nvGrpSpPr>
        <p:grpSpPr>
          <a:xfrm>
            <a:off x="4747452" y="1523248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1711CF-5828-F0C9-3F38-C44A152CC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A537F62-10AC-AE8E-08A8-F94649757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30EF776-4374-9765-1EF7-98CE84A8A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B4BBB4-877C-11AC-71C5-AA64B70BB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D22CE9-807A-574B-9A85-C404D5516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E770EB-3BF3-7A72-BC67-3ADAC0406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119843-6F26-9AAB-2A94-A85CE3F42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320BE9C-C784-A79A-1971-FDE8D95AA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FF1089-0668-615B-E637-4DF9155C7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799FA19-1D43-BBFB-3349-67BE08E03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4D5EC16-8DB8-944A-A937-6C60D2E19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EADAA22-6E3A-EB8E-6496-F83D9976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683F8D3-7E58-8A43-864C-92A7EE68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62B9E82-A0BA-A27B-ED1A-432C9600B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34E4F6-C57D-403B-16F4-4090ABC2E157}"/>
              </a:ext>
            </a:extLst>
          </p:cNvPr>
          <p:cNvGrpSpPr/>
          <p:nvPr/>
        </p:nvGrpSpPr>
        <p:grpSpPr>
          <a:xfrm>
            <a:off x="4703580" y="1494284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8CE348C-6014-356E-FDE8-7BCEF6CC5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CBA0F1C-D996-8714-2200-A6D1C5A33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8E50F0-9E6E-64E8-1C9D-45D9CF1FD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DC218BF-4E12-78A4-ED2E-0E45A77A5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F86A55E-F531-4A51-255E-B42E27D6F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69BC38-7114-5871-B299-FB588E580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AA58944-93FB-181E-E5B9-B20C2FE64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20D46ED-057E-2D4E-92F3-43B32200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E14413E-1322-72D1-AD7D-93CC48BB8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C0D41DB-F7B6-0446-BC58-53C29CD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18CD43-ABCD-A2F5-E124-9697ED73C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2ADDF9-EF3A-55EF-AC88-D5BF94866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45BE7A-F093-749A-C8CA-1DEA90048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B4950CF-4159-AFC5-8C12-76E4802C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1C6F0D-4BD5-9CBA-5EB1-857ED76ECAA2}"/>
              </a:ext>
            </a:extLst>
          </p:cNvPr>
          <p:cNvGrpSpPr/>
          <p:nvPr/>
        </p:nvGrpSpPr>
        <p:grpSpPr>
          <a:xfrm>
            <a:off x="4624594" y="1456184"/>
            <a:ext cx="2373366" cy="3020488"/>
            <a:chOff x="4154634" y="1487634"/>
            <a:chExt cx="2373366" cy="302048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668FB70-409A-EE83-FA19-4DC9E868D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295F63B-19A3-269C-0C2B-C872AE0F3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5AE567F-DA52-670F-B035-0054DEDDD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25DE817-F90C-B63D-482E-31E25E7B4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7BB7553-6EBA-729A-539C-C5BB6D75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F5EBEA5-5EF0-1A07-CA23-023BD1970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701E229-C26F-33C1-C439-84176D7E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5503AAE-4C24-B8DA-9B53-6F55BC179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09EE155-D7ED-275A-1840-E30C27F49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BF776A2-2EDB-7B1D-4753-15AC7EFAD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9B1371-EC9D-7EC6-6504-629DCE24E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8435B46-0BF4-71DF-E9B1-C453125DE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6608D58-02EA-2B3F-F852-F979C9376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DB7F202-A371-45BF-DBA6-491D2A2B7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8D9645-02AC-5C06-7737-5733412EB138}"/>
              </a:ext>
            </a:extLst>
          </p:cNvPr>
          <p:cNvSpPr/>
          <p:nvPr/>
        </p:nvSpPr>
        <p:spPr>
          <a:xfrm>
            <a:off x="5445120" y="3454421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BBDA83-4489-BA76-BDAB-4E28CF87A220}"/>
              </a:ext>
            </a:extLst>
          </p:cNvPr>
          <p:cNvSpPr/>
          <p:nvPr/>
        </p:nvSpPr>
        <p:spPr>
          <a:xfrm>
            <a:off x="5490808" y="2178259"/>
            <a:ext cx="564577" cy="369332"/>
          </a:xfrm>
          <a:prstGeom prst="rect">
            <a:avLst/>
          </a:prstGeom>
          <a:noFill/>
          <a:ln w="158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51E382B-4F7F-D994-4DDB-E5E8017E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3" y="1526883"/>
            <a:ext cx="3804234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23FC1C-CE9D-7C08-1368-9320A7236F8F}"/>
              </a:ext>
            </a:extLst>
          </p:cNvPr>
          <p:cNvSpPr/>
          <p:nvPr/>
        </p:nvSpPr>
        <p:spPr>
          <a:xfrm>
            <a:off x="515935" y="896683"/>
            <a:ext cx="4587010" cy="458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421B48-4097-2E5E-C80E-0AD7BA45E6EB}"/>
              </a:ext>
            </a:extLst>
          </p:cNvPr>
          <p:cNvGrpSpPr/>
          <p:nvPr/>
        </p:nvGrpSpPr>
        <p:grpSpPr>
          <a:xfrm>
            <a:off x="998045" y="1337661"/>
            <a:ext cx="3640624" cy="3662965"/>
            <a:chOff x="4303225" y="2027274"/>
            <a:chExt cx="2016970" cy="20293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4F9F4C8-7C50-5418-EF7C-F194624678A4}"/>
                </a:ext>
              </a:extLst>
            </p:cNvPr>
            <p:cNvGrpSpPr/>
            <p:nvPr/>
          </p:nvGrpSpPr>
          <p:grpSpPr>
            <a:xfrm>
              <a:off x="4303225" y="2027274"/>
              <a:ext cx="2016970" cy="2029347"/>
              <a:chOff x="4065069" y="1846299"/>
              <a:chExt cx="448917" cy="45167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168039-9737-A849-63A2-C8BD742D7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81986" y="1865971"/>
                <a:ext cx="432000" cy="43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C4D3E6E-6F29-E345-BB67-313DE28E9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2721" y="1858730"/>
                <a:ext cx="432000" cy="432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CD493EC-9253-A85D-2A58-F687BC640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5069" y="1846299"/>
                <a:ext cx="432000" cy="432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800" dirty="0">
                  <a:latin typeface="디자인하우스 Bold" panose="020B0600000101010101" pitchFamily="50" charset="-127"/>
                  <a:ea typeface="디자인하우스 Bold" panose="020B0600000101010101" pitchFamily="50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A1D469-20E9-7247-B46F-0DC99E032EB2}"/>
                </a:ext>
              </a:extLst>
            </p:cNvPr>
            <p:cNvSpPr txBox="1"/>
            <p:nvPr/>
          </p:nvSpPr>
          <p:spPr>
            <a:xfrm>
              <a:off x="4885965" y="2190668"/>
              <a:ext cx="775481" cy="146641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B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59C6A2-D004-C884-CA2F-491C8951A452}"/>
                </a:ext>
              </a:extLst>
            </p:cNvPr>
            <p:cNvSpPr txBox="1"/>
            <p:nvPr/>
          </p:nvSpPr>
          <p:spPr>
            <a:xfrm>
              <a:off x="5001178" y="3316699"/>
              <a:ext cx="611184" cy="3580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note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16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BA23FC1C-CE9D-7C08-1368-9320A7236F8F}"/>
              </a:ext>
            </a:extLst>
          </p:cNvPr>
          <p:cNvSpPr/>
          <p:nvPr/>
        </p:nvSpPr>
        <p:spPr>
          <a:xfrm>
            <a:off x="515935" y="896683"/>
            <a:ext cx="4587010" cy="4587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D421B48-4097-2E5E-C80E-0AD7BA45E6EB}"/>
              </a:ext>
            </a:extLst>
          </p:cNvPr>
          <p:cNvGrpSpPr/>
          <p:nvPr/>
        </p:nvGrpSpPr>
        <p:grpSpPr>
          <a:xfrm>
            <a:off x="998045" y="1337661"/>
            <a:ext cx="3640624" cy="3662965"/>
            <a:chOff x="4303225" y="2027274"/>
            <a:chExt cx="2016970" cy="2029347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4F9F4C8-7C50-5418-EF7C-F194624678A4}"/>
                </a:ext>
              </a:extLst>
            </p:cNvPr>
            <p:cNvGrpSpPr/>
            <p:nvPr/>
          </p:nvGrpSpPr>
          <p:grpSpPr>
            <a:xfrm>
              <a:off x="4303225" y="2027274"/>
              <a:ext cx="2016970" cy="2029347"/>
              <a:chOff x="4065069" y="1846299"/>
              <a:chExt cx="448917" cy="451672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C168039-9737-A849-63A2-C8BD742D7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81986" y="1865971"/>
                <a:ext cx="432000" cy="432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C4D3E6E-6F29-E345-BB67-313DE28E9B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72721" y="1858730"/>
                <a:ext cx="432000" cy="432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CD493EC-9253-A85D-2A58-F687BC6400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5069" y="1846299"/>
                <a:ext cx="432000" cy="432000"/>
              </a:xfrm>
              <a:prstGeom prst="ellipse">
                <a:avLst/>
              </a:prstGeom>
              <a:solidFill>
                <a:srgbClr val="FFC71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800" dirty="0">
                  <a:latin typeface="디자인하우스 Bold" panose="020B0600000101010101" pitchFamily="50" charset="-127"/>
                  <a:ea typeface="디자인하우스 Bold" panose="020B0600000101010101" pitchFamily="50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A1D469-20E9-7247-B46F-0DC99E032EB2}"/>
                </a:ext>
              </a:extLst>
            </p:cNvPr>
            <p:cNvSpPr txBox="1"/>
            <p:nvPr/>
          </p:nvSpPr>
          <p:spPr>
            <a:xfrm>
              <a:off x="4474334" y="2310027"/>
              <a:ext cx="1598743" cy="12276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3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STR</a:t>
              </a:r>
              <a:endParaRPr lang="ko-KR" alt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59C6A2-D004-C884-CA2F-491C8951A452}"/>
                </a:ext>
              </a:extLst>
            </p:cNvPr>
            <p:cNvSpPr txBox="1"/>
            <p:nvPr/>
          </p:nvSpPr>
          <p:spPr>
            <a:xfrm>
              <a:off x="5001178" y="3316699"/>
              <a:ext cx="611184" cy="3580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uhaus 93" panose="04030905020B02020C02" pitchFamily="82" charset="0"/>
                </a:rPr>
                <a:t>note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53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E1E783-8A74-B587-0853-369D73197A5A}"/>
              </a:ext>
            </a:extLst>
          </p:cNvPr>
          <p:cNvSpPr/>
          <p:nvPr/>
        </p:nvSpPr>
        <p:spPr>
          <a:xfrm>
            <a:off x="531093" y="831273"/>
            <a:ext cx="4082473" cy="4017818"/>
          </a:xfrm>
          <a:prstGeom prst="roundRect">
            <a:avLst>
              <a:gd name="adj" fmla="val 20421"/>
            </a:avLst>
          </a:prstGeom>
          <a:solidFill>
            <a:schemeClr val="tx1"/>
          </a:solidFill>
          <a:ln w="2127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BDC64-37AD-F343-0764-0EBFBBB6101A}"/>
              </a:ext>
            </a:extLst>
          </p:cNvPr>
          <p:cNvSpPr txBox="1"/>
          <p:nvPr/>
        </p:nvSpPr>
        <p:spPr>
          <a:xfrm>
            <a:off x="1359001" y="340164"/>
            <a:ext cx="25282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</a:t>
            </a:r>
            <a:endParaRPr lang="ko-KR" altLang="en-US" sz="28700" b="1" dirty="0">
              <a:solidFill>
                <a:schemeClr val="bg1"/>
              </a:solidFill>
              <a:latin typeface="MS PGothic" panose="020B0600070205080204" pitchFamily="34" charset="-128"/>
              <a:ea typeface="HD LOGO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AD10FC-0E5A-D2B9-2F20-CD4AD67F680D}"/>
              </a:ext>
            </a:extLst>
          </p:cNvPr>
          <p:cNvSpPr/>
          <p:nvPr/>
        </p:nvSpPr>
        <p:spPr>
          <a:xfrm>
            <a:off x="7211293" y="831273"/>
            <a:ext cx="4082473" cy="4017818"/>
          </a:xfrm>
          <a:prstGeom prst="roundRect">
            <a:avLst>
              <a:gd name="adj" fmla="val 20421"/>
            </a:avLst>
          </a:prstGeom>
          <a:solidFill>
            <a:schemeClr val="tx1"/>
          </a:solidFill>
          <a:ln w="2127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B0246-4A14-6016-770E-9C02EBA99C46}"/>
              </a:ext>
            </a:extLst>
          </p:cNvPr>
          <p:cNvSpPr txBox="1"/>
          <p:nvPr/>
        </p:nvSpPr>
        <p:spPr>
          <a:xfrm>
            <a:off x="8039201" y="340164"/>
            <a:ext cx="252825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</a:t>
            </a:r>
            <a:endParaRPr lang="ko-KR" altLang="en-US" sz="28700" b="1" dirty="0">
              <a:solidFill>
                <a:schemeClr val="bg1"/>
              </a:solidFill>
              <a:latin typeface="MS PGothic" panose="020B0600070205080204" pitchFamily="34" charset="-128"/>
              <a:ea typeface="HD LOGO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58153-D427-C74B-6F50-813F7309CED3}"/>
              </a:ext>
            </a:extLst>
          </p:cNvPr>
          <p:cNvSpPr txBox="1"/>
          <p:nvPr/>
        </p:nvSpPr>
        <p:spPr>
          <a:xfrm>
            <a:off x="7211293" y="4667725"/>
            <a:ext cx="4082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B-NOTE</a:t>
            </a:r>
            <a:endParaRPr lang="ko-KR" altLang="en-US" sz="8000" b="1" dirty="0">
              <a:latin typeface="MS PGothic" panose="020B0600070205080204" pitchFamily="34" charset="-128"/>
              <a:ea typeface="HD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6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7BEEA2-7206-C8DC-1220-F681ECC6AE15}"/>
              </a:ext>
            </a:extLst>
          </p:cNvPr>
          <p:cNvSpPr txBox="1"/>
          <p:nvPr/>
        </p:nvSpPr>
        <p:spPr>
          <a:xfrm>
            <a:off x="7667500" y="2967335"/>
            <a:ext cx="4082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NOTE</a:t>
            </a:r>
            <a:endParaRPr lang="ko-KR" altLang="en-US" sz="5400" b="1" dirty="0">
              <a:solidFill>
                <a:schemeClr val="bg1"/>
              </a:solidFill>
              <a:latin typeface="MS PGothic" panose="020B0600070205080204" pitchFamily="34" charset="-128"/>
              <a:ea typeface="HD LOGO" panose="0202060302010102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DB473C3-5DDC-F387-DFDA-8F0F57467B66}"/>
              </a:ext>
            </a:extLst>
          </p:cNvPr>
          <p:cNvSpPr/>
          <p:nvPr/>
        </p:nvSpPr>
        <p:spPr>
          <a:xfrm>
            <a:off x="5631543" y="831273"/>
            <a:ext cx="5794250" cy="4017818"/>
          </a:xfrm>
          <a:prstGeom prst="roundRect">
            <a:avLst>
              <a:gd name="adj" fmla="val 20421"/>
            </a:avLst>
          </a:prstGeom>
          <a:solidFill>
            <a:schemeClr val="tx1"/>
          </a:solidFill>
          <a:ln w="2127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BFC26-6ED7-C615-E3FD-5AC09F512EDE}"/>
              </a:ext>
            </a:extLst>
          </p:cNvPr>
          <p:cNvSpPr txBox="1"/>
          <p:nvPr/>
        </p:nvSpPr>
        <p:spPr>
          <a:xfrm>
            <a:off x="6077017" y="340164"/>
            <a:ext cx="252825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 b="1" dirty="0">
                <a:solidFill>
                  <a:srgbClr val="FFC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</a:t>
            </a:r>
            <a:endParaRPr lang="ko-KR" altLang="en-US" sz="28700" b="1" dirty="0">
              <a:solidFill>
                <a:srgbClr val="FFC000"/>
              </a:solidFill>
              <a:latin typeface="MS PGothic" panose="020B0600070205080204" pitchFamily="34" charset="-128"/>
              <a:ea typeface="HD LOGO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CAF2D-1423-03B8-F509-AFF51900D144}"/>
              </a:ext>
            </a:extLst>
          </p:cNvPr>
          <p:cNvSpPr txBox="1"/>
          <p:nvPr/>
        </p:nvSpPr>
        <p:spPr>
          <a:xfrm>
            <a:off x="8601238" y="1378567"/>
            <a:ext cx="3375230" cy="15887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C000"/>
                </a:solidFill>
                <a:latin typeface="Corbel Light" panose="020B0303020204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Note</a:t>
            </a:r>
            <a:r>
              <a:rPr lang="ko-KR" altLang="en-US" sz="1700" dirty="0">
                <a:solidFill>
                  <a:srgbClr val="FFC000"/>
                </a:solidFill>
                <a:latin typeface="Corbel Light" panose="020B0303020204020204" pitchFamily="34" charset="0"/>
                <a:cs typeface="Nirmala UI" panose="020B0502040204020203" pitchFamily="34" charset="0"/>
              </a:rPr>
              <a:t> </a:t>
            </a:r>
            <a:r>
              <a:rPr lang="en-US" altLang="ko-KR" sz="1700" dirty="0">
                <a:solidFill>
                  <a:srgbClr val="FFC000"/>
                </a:solidFill>
                <a:latin typeface="Corbel Light" panose="020B0303020204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for</a:t>
            </a:r>
            <a:r>
              <a:rPr lang="ko-KR" altLang="en-US" sz="1700" dirty="0">
                <a:solidFill>
                  <a:srgbClr val="FFC000"/>
                </a:solidFill>
                <a:latin typeface="Corbel Light" panose="020B0303020204020204" pitchFamily="34" charset="0"/>
                <a:cs typeface="Nirmala UI" panose="020B0502040204020203" pitchFamily="34" charset="0"/>
              </a:rPr>
              <a:t> </a:t>
            </a:r>
            <a:r>
              <a:rPr lang="en-US" altLang="ko-KR" sz="1700" dirty="0">
                <a:solidFill>
                  <a:srgbClr val="FFC000"/>
                </a:solidFill>
                <a:latin typeface="Corbel Light" panose="020B0303020204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Calculation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C000"/>
                </a:solidFill>
                <a:latin typeface="Corbel Light" panose="020B0303020204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With Revit Modeling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rgbClr val="FFC000"/>
                </a:solidFill>
                <a:latin typeface="Corbel Light" panose="020B0303020204020204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By assigning Work Master</a:t>
            </a:r>
            <a:endParaRPr lang="ko-KR" altLang="en-US" sz="1700" dirty="0">
              <a:solidFill>
                <a:srgbClr val="FFC000"/>
              </a:solidFill>
              <a:latin typeface="Corbel Light" panose="020B0303020204020204" pitchFamily="34" charset="0"/>
              <a:cs typeface="Nirmala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0F1E7-04C4-AAE0-87CB-E37136A93725}"/>
              </a:ext>
            </a:extLst>
          </p:cNvPr>
          <p:cNvSpPr txBox="1"/>
          <p:nvPr/>
        </p:nvSpPr>
        <p:spPr>
          <a:xfrm>
            <a:off x="8524669" y="2967335"/>
            <a:ext cx="22557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rgbClr val="FFC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Note</a:t>
            </a:r>
            <a:endParaRPr lang="ko-KR" altLang="en-US" sz="8000" b="1" dirty="0">
              <a:solidFill>
                <a:srgbClr val="FFC000"/>
              </a:solidFill>
              <a:latin typeface="MS PGothic" panose="020B0600070205080204" pitchFamily="34" charset="-128"/>
              <a:ea typeface="HD LOGO" panose="020206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3088FFC-9295-7974-08A9-92E4107D23F7}"/>
              </a:ext>
            </a:extLst>
          </p:cNvPr>
          <p:cNvSpPr/>
          <p:nvPr/>
        </p:nvSpPr>
        <p:spPr>
          <a:xfrm>
            <a:off x="531093" y="831273"/>
            <a:ext cx="4082473" cy="4017818"/>
          </a:xfrm>
          <a:prstGeom prst="roundRect">
            <a:avLst>
              <a:gd name="adj" fmla="val 20421"/>
            </a:avLst>
          </a:prstGeom>
          <a:solidFill>
            <a:schemeClr val="tx1"/>
          </a:solidFill>
          <a:ln w="2127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21451E-3356-49CA-8897-5F27633AD5C0}"/>
              </a:ext>
            </a:extLst>
          </p:cNvPr>
          <p:cNvSpPr txBox="1"/>
          <p:nvPr/>
        </p:nvSpPr>
        <p:spPr>
          <a:xfrm>
            <a:off x="1359001" y="340164"/>
            <a:ext cx="252825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700" b="1" dirty="0">
                <a:solidFill>
                  <a:srgbClr val="FFC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B</a:t>
            </a:r>
            <a:endParaRPr lang="ko-KR" altLang="en-US" sz="28700" b="1" dirty="0">
              <a:solidFill>
                <a:srgbClr val="FFC000"/>
              </a:solidFill>
              <a:latin typeface="MS PGothic" panose="020B0600070205080204" pitchFamily="34" charset="-128"/>
              <a:ea typeface="HD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8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A919FEE-518E-5EBE-E31F-CA90ECA56A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08" t="18623" r="18559" b="25926"/>
          <a:stretch/>
        </p:blipFill>
        <p:spPr>
          <a:xfrm>
            <a:off x="1019175" y="1277257"/>
            <a:ext cx="3843338" cy="3802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3BFFAF-68F4-5764-4CC6-627A2F7E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81" t="18624" r="5389" b="25926"/>
          <a:stretch/>
        </p:blipFill>
        <p:spPr>
          <a:xfrm>
            <a:off x="6096001" y="1277257"/>
            <a:ext cx="5384800" cy="38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22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194074640</TotalTime>
  <Words>98</Words>
  <Application>Microsoft Office PowerPoint</Application>
  <PresentationFormat>와이드스크린</PresentationFormat>
  <Paragraphs>37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MS PGothic</vt:lpstr>
      <vt:lpstr>디자인하우스 Bold</vt:lpstr>
      <vt:lpstr>리디바탕</vt:lpstr>
      <vt:lpstr>맑은 고딕</vt:lpstr>
      <vt:lpstr>Arial</vt:lpstr>
      <vt:lpstr>Bauhaus 93</vt:lpstr>
      <vt:lpstr>Corbel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만규 장</cp:lastModifiedBy>
  <cp:revision>59</cp:revision>
  <dcterms:created xsi:type="dcterms:W3CDTF">2024-12-01T15:55:31Z</dcterms:created>
  <dcterms:modified xsi:type="dcterms:W3CDTF">2025-02-21T16:27:53Z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2025-02-07T04:36:49Z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