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8" r:id="rId7"/>
    <p:sldId id="269" r:id="rId8"/>
    <p:sldId id="263" r:id="rId9"/>
    <p:sldId id="264" r:id="rId10"/>
    <p:sldId id="267" r:id="rId11"/>
    <p:sldId id="265" r:id="rId12"/>
    <p:sldId id="260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15"/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724150"/>
            <a:ext cx="5334000" cy="11811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4842469"/>
            <a:ext cx="5334000" cy="102939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540FA1-D830-7CA8-5C47-5795E2E7A8FF}"/>
              </a:ext>
            </a:extLst>
          </p:cNvPr>
          <p:cNvSpPr/>
          <p:nvPr/>
        </p:nvSpPr>
        <p:spPr>
          <a:xfrm>
            <a:off x="1841262" y="2538710"/>
            <a:ext cx="5084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F9C1C-23B5-5C3F-B1AE-D744BE913A75}"/>
              </a:ext>
            </a:extLst>
          </p:cNvPr>
          <p:cNvSpPr/>
          <p:nvPr/>
        </p:nvSpPr>
        <p:spPr>
          <a:xfrm>
            <a:off x="1861300" y="3211295"/>
            <a:ext cx="468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2B3AFC-AD53-ADF9-181C-D121951C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4343400" y="2657474"/>
            <a:ext cx="381367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82E424-CAE9-42BE-D836-13B4B51A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4343398" y="3505200"/>
            <a:ext cx="381367" cy="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755F38-96DB-CAEA-FB72-A7E22B32E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6527748" y="2657474"/>
            <a:ext cx="114410" cy="1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9F2935-8944-1D9D-7ADD-DE542004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6527746" y="3505200"/>
            <a:ext cx="11441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68557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891938" y="1339087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848066" y="1310123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769080" y="1272023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1589606" y="3270260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1635294" y="1994098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413792" y="438594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Docs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813349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895687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891300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883402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965454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970023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C1A4A-224B-DAC0-A37D-BA1568AD515D}"/>
              </a:ext>
            </a:extLst>
          </p:cNvPr>
          <p:cNvSpPr/>
          <p:nvPr/>
        </p:nvSpPr>
        <p:spPr>
          <a:xfrm>
            <a:off x="392407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924C43-13B8-506A-401C-675B02C294B3}"/>
              </a:ext>
            </a:extLst>
          </p:cNvPr>
          <p:cNvGrpSpPr/>
          <p:nvPr/>
        </p:nvGrpSpPr>
        <p:grpSpPr>
          <a:xfrm>
            <a:off x="4747452" y="1523248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711CF-5828-F0C9-3F38-C44A152CC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537F62-10AC-AE8E-08A8-F9464975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0EF776-4374-9765-1EF7-98CE84A8A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B4BBB4-877C-11AC-71C5-AA64B70BB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D22CE9-807A-574B-9A85-C404D5516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E770EB-3BF3-7A72-BC67-3ADAC0406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119843-6F26-9AAB-2A94-A85CE3F42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320BE9C-C784-A79A-1971-FDE8D95A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FF1089-0668-615B-E637-4DF9155C7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99FA19-1D43-BBFB-3349-67BE08E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D5EC16-8DB8-944A-A937-6C60D2E19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ADAA22-6E3A-EB8E-6496-F83D9976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83F8D3-7E58-8A43-864C-92A7EE68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62B9E82-A0BA-A27B-ED1A-432C9600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34E4F6-C57D-403B-16F4-4090ABC2E157}"/>
              </a:ext>
            </a:extLst>
          </p:cNvPr>
          <p:cNvGrpSpPr/>
          <p:nvPr/>
        </p:nvGrpSpPr>
        <p:grpSpPr>
          <a:xfrm>
            <a:off x="4703580" y="1494284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CE348C-6014-356E-FDE8-7BCEF6CC5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BA0F1C-D996-8714-2200-A6D1C5A33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8E50F0-9E6E-64E8-1C9D-45D9CF1F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218BF-4E12-78A4-ED2E-0E45A77A5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86A55E-F531-4A51-255E-B42E27D6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69BC38-7114-5871-B299-FB588E580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AA58944-93FB-181E-E5B9-B20C2FE64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0D46ED-057E-2D4E-92F3-43B32200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E14413E-1322-72D1-AD7D-93CC48BB8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0D41DB-F7B6-0446-BC58-53C29CD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18CD43-ABCD-A2F5-E124-9697ED73C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2ADDF9-EF3A-55EF-AC88-D5BF94866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45BE7A-F093-749A-C8CA-1DEA90048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4950CF-4159-AFC5-8C12-76E4802C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1C6F0D-4BD5-9CBA-5EB1-857ED76ECAA2}"/>
              </a:ext>
            </a:extLst>
          </p:cNvPr>
          <p:cNvGrpSpPr/>
          <p:nvPr/>
        </p:nvGrpSpPr>
        <p:grpSpPr>
          <a:xfrm>
            <a:off x="4624594" y="1456184"/>
            <a:ext cx="2373366" cy="3020488"/>
            <a:chOff x="4154634" y="1487634"/>
            <a:chExt cx="2373366" cy="302048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68FB70-409A-EE83-FA19-4DC9E868D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95F63B-19A3-269C-0C2B-C872AE0F3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5AE567F-DA52-670F-B035-0054DEDD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25DE817-F90C-B63D-482E-31E25E7B4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7BB7553-6EBA-729A-539C-C5BB6D7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F5EBEA5-5EF0-1A07-CA23-023BD197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1E229-C26F-33C1-C439-84176D7E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5503AAE-4C24-B8DA-9B53-6F55BC179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09EE155-D7ED-275A-1840-E30C27F4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76A2-2EDB-7B1D-4753-15AC7EFA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9B1371-EC9D-7EC6-6504-629DCE24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8435B46-0BF4-71DF-E9B1-C453125D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6608D58-02EA-2B3F-F852-F979C9376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DB7F202-A371-45BF-DBA6-491D2A2B7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8D9645-02AC-5C06-7737-5733412EB138}"/>
              </a:ext>
            </a:extLst>
          </p:cNvPr>
          <p:cNvSpPr/>
          <p:nvPr/>
        </p:nvSpPr>
        <p:spPr>
          <a:xfrm>
            <a:off x="5445120" y="3454421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BBDA83-4489-BA76-BDAB-4E28CF87A220}"/>
              </a:ext>
            </a:extLst>
          </p:cNvPr>
          <p:cNvSpPr/>
          <p:nvPr/>
        </p:nvSpPr>
        <p:spPr>
          <a:xfrm>
            <a:off x="5490808" y="2178259"/>
            <a:ext cx="564577" cy="369332"/>
          </a:xfrm>
          <a:prstGeom prst="rect">
            <a:avLst/>
          </a:prstGeom>
          <a:noFill/>
          <a:ln w="158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51E382B-4F7F-D994-4DDB-E5E8017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3" y="1526883"/>
            <a:ext cx="3804234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885965" y="2190668"/>
              <a:ext cx="775481" cy="14664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B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1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rgbClr val="FFC71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474334" y="2310027"/>
              <a:ext cx="1598743" cy="122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STR</a:t>
              </a:r>
              <a:endParaRPr lang="ko-KR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53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E1E783-8A74-B587-0853-369D73197A5A}"/>
              </a:ext>
            </a:extLst>
          </p:cNvPr>
          <p:cNvSpPr/>
          <p:nvPr/>
        </p:nvSpPr>
        <p:spPr>
          <a:xfrm>
            <a:off x="531093" y="831273"/>
            <a:ext cx="4082473" cy="4017818"/>
          </a:xfrm>
          <a:prstGeom prst="roundRect">
            <a:avLst>
              <a:gd name="adj" fmla="val 20421"/>
            </a:avLst>
          </a:prstGeom>
          <a:solidFill>
            <a:schemeClr val="tx1"/>
          </a:solidFill>
          <a:ln w="2127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BDC64-37AD-F343-0764-0EBFBBB6101A}"/>
              </a:ext>
            </a:extLst>
          </p:cNvPr>
          <p:cNvSpPr txBox="1"/>
          <p:nvPr/>
        </p:nvSpPr>
        <p:spPr>
          <a:xfrm>
            <a:off x="1359001" y="340164"/>
            <a:ext cx="252825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endParaRPr lang="ko-KR" altLang="en-US" sz="28700" b="1" dirty="0">
              <a:solidFill>
                <a:schemeClr val="bg1"/>
              </a:solidFill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AD10FC-0E5A-D2B9-2F20-CD4AD67F680D}"/>
              </a:ext>
            </a:extLst>
          </p:cNvPr>
          <p:cNvSpPr/>
          <p:nvPr/>
        </p:nvSpPr>
        <p:spPr>
          <a:xfrm>
            <a:off x="7211293" y="831273"/>
            <a:ext cx="4082473" cy="4017818"/>
          </a:xfrm>
          <a:prstGeom prst="roundRect">
            <a:avLst>
              <a:gd name="adj" fmla="val 20421"/>
            </a:avLst>
          </a:prstGeom>
          <a:solidFill>
            <a:schemeClr val="tx1"/>
          </a:solidFill>
          <a:ln w="2127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B0246-4A14-6016-770E-9C02EBA99C46}"/>
              </a:ext>
            </a:extLst>
          </p:cNvPr>
          <p:cNvSpPr txBox="1"/>
          <p:nvPr/>
        </p:nvSpPr>
        <p:spPr>
          <a:xfrm>
            <a:off x="8039201" y="340164"/>
            <a:ext cx="252825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endParaRPr lang="ko-KR" altLang="en-US" sz="28700" b="1" dirty="0">
              <a:solidFill>
                <a:schemeClr val="bg1"/>
              </a:solidFill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58153-D427-C74B-6F50-813F7309CED3}"/>
              </a:ext>
            </a:extLst>
          </p:cNvPr>
          <p:cNvSpPr txBox="1"/>
          <p:nvPr/>
        </p:nvSpPr>
        <p:spPr>
          <a:xfrm>
            <a:off x="7211293" y="4667725"/>
            <a:ext cx="4082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B-NOTE</a:t>
            </a:r>
            <a:endParaRPr lang="ko-KR" altLang="en-US" sz="8000" b="1" dirty="0"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6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C5CB-7AD4-2BCB-A500-FC8F22CD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C4B374-2D5C-891B-C2C1-BF299111421F}"/>
              </a:ext>
            </a:extLst>
          </p:cNvPr>
          <p:cNvSpPr/>
          <p:nvPr/>
        </p:nvSpPr>
        <p:spPr>
          <a:xfrm>
            <a:off x="1087437" y="1314450"/>
            <a:ext cx="7599363" cy="4229098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F7BEF90-CAA5-9244-78FD-6FEF8B57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0" y="1886578"/>
            <a:ext cx="2493480" cy="30848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8FBD7B9-2C18-1939-0D1E-C2465B410F2C}"/>
              </a:ext>
            </a:extLst>
          </p:cNvPr>
          <p:cNvSpPr txBox="1"/>
          <p:nvPr/>
        </p:nvSpPr>
        <p:spPr>
          <a:xfrm>
            <a:off x="4186790" y="203820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Standard: Team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일부 수정하여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부합하는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WM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 세팅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59E434-DD1B-8F49-E138-002E7C84710B}"/>
              </a:ext>
            </a:extLst>
          </p:cNvPr>
          <p:cNvCxnSpPr>
            <a:cxnSpLocks/>
          </p:cNvCxnSpPr>
          <p:nvPr/>
        </p:nvCxnSpPr>
        <p:spPr>
          <a:xfrm>
            <a:off x="6096000" y="2619375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EEF2AC-A599-A90B-038B-1860FF575A88}"/>
              </a:ext>
            </a:extLst>
          </p:cNvPr>
          <p:cNvSpPr txBox="1"/>
          <p:nvPr/>
        </p:nvSpPr>
        <p:spPr>
          <a:xfrm>
            <a:off x="4186790" y="3205606"/>
            <a:ext cx="425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1: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프로젝트에 속한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Building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 입력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593B806-9D2A-827E-8A4B-F9621E76ECA2}"/>
              </a:ext>
            </a:extLst>
          </p:cNvPr>
          <p:cNvCxnSpPr>
            <a:cxnSpLocks/>
          </p:cNvCxnSpPr>
          <p:nvPr/>
        </p:nvCxnSpPr>
        <p:spPr>
          <a:xfrm>
            <a:off x="6096000" y="3752850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A587E7-AC00-B690-BE5A-4E30A0234A43}"/>
              </a:ext>
            </a:extLst>
          </p:cNvPr>
          <p:cNvSpPr txBox="1"/>
          <p:nvPr/>
        </p:nvSpPr>
        <p:spPr>
          <a:xfrm>
            <a:off x="4186790" y="430515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2: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빌딩 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Project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타입에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입찰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용으로 작성된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 매칭</a:t>
            </a:r>
          </a:p>
        </p:txBody>
      </p:sp>
    </p:spTree>
    <p:extLst>
      <p:ext uri="{BB962C8B-B14F-4D97-AF65-F5344CB8AC3E}">
        <p14:creationId xmlns:p14="http://schemas.microsoft.com/office/powerpoint/2010/main" val="28801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088880" y="4977705"/>
            <a:ext cx="4014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Apply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895600"/>
            <a:ext cx="5334000" cy="287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194074600</TotalTime>
  <Words>83</Words>
  <Application>Microsoft Office PowerPoint</Application>
  <PresentationFormat>와이드스크린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MS PGothic</vt:lpstr>
      <vt:lpstr>디자인하우스 Bold</vt:lpstr>
      <vt:lpstr>리디바탕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매니저</cp:lastModifiedBy>
  <cp:revision>55</cp:revision>
  <dcterms:created xsi:type="dcterms:W3CDTF">2024-12-01T15:55:31Z</dcterms:created>
  <dcterms:modified xsi:type="dcterms:W3CDTF">2025-02-21T08:33:05Z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2025-02-07T04:36:49Z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