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0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0A926-C8A4-AAA8-49BB-73A7C325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F12B0-646C-8645-94EC-32074DF54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5D64D-4F10-5FAB-5173-CE009ED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B75F2-9828-3C5C-2F4C-FD9A0EEA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0FD8D-157C-7941-C0D4-92B58E3D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02-220D-38C2-5564-EFF6C35C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D6E7A6-3406-07B2-5AA7-734BDD99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6FC51-8694-435E-9201-804103B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FD9CE-5E05-C950-D5B2-BD753D75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F31FE-54D4-8411-7DB1-54E4A221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9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8F9C5F-829E-9FEB-703F-50B44061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EDB2C-25CB-9172-9648-6FF88415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72E8C-0AA2-9804-03AF-2698D89C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7FDF7-E59A-1B1E-7026-F8ED07E3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25F6-5497-EF2C-D403-5DC416F9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0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C93F0-35F2-08C4-3D02-6F8856F6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1EA63-AB46-14E6-8B80-810C9FDA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ECDC0-8996-D0C2-A19A-6333EE6F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10549-FC3C-EF5E-8793-73EE1CD1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1EA6D-CB2A-C663-2E6C-6FA6FB0A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5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1713B-EEE1-CB7D-523F-5A55096C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FED2-5829-BB73-076F-BA92C590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ECBC0-A8B9-2B36-6D4F-A5A0AF5C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EA356-EA05-1121-45F2-CB2F1B2D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67B09-CE78-C28A-BD9A-56C0B223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6D974-379D-6DD1-CA4F-C5FDD707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BD36C-8760-F759-FE82-9B40C81E7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1B162-03A1-204E-D25F-515C0183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F8607-25A7-69AA-01D2-C8E2D91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C9DD2-B323-7910-523E-D27694B9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52EF6-B514-4AB4-1B33-79E54728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4E314-CB2D-A157-9912-B58C2F21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2505B-93CE-6E39-8502-5629BD65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65BFD-CD72-35D3-75EC-83A2ABD9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81FBC-0679-1C27-0B6B-9610680F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4DAA0-5A3D-E649-394F-B5199D5E4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07536-B5F8-BDE7-789F-50648D08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74BF8-874B-23DD-12BC-AB9C2FC9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EF42C8-56B5-6BB1-7FBB-200D9F4A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8ADB-629C-EFAB-71A3-B79CE64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2E904-80CE-F8B2-6E34-DEB3462D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4E4FD3-E5D1-3791-238A-3F6FAB67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03D5F6-93C1-0C2E-42E3-4EBB047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59ADCB-155C-C3D8-976C-C24610DC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303774-017A-BC86-5D46-438DAE8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1188A-E88B-0E98-7ED0-3DEB2990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3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D7CB-BAEE-79BB-DFBF-53D316ED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E0321-D373-9D5B-2630-5F63E73C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AECFA-EA02-A275-18A5-15E89726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37D953-E8EF-2A2E-8ED3-48DABBC5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5F9EC-4E34-369D-10EA-CE5C9238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BAEEA-F7AD-C882-CE43-61AAA67D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0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0A6C7-3794-F9D8-BD9A-D4EEC578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DBAA74-369B-D9D3-69DA-3BF14CF91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D8D38-D193-4493-936E-F3FFE6CA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98473-FB91-2976-4ABD-A5CD13D5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67CEA-1CF9-D203-5397-56A76267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33E6D-91EC-7B1A-9B9C-4DD166D8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8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550233-1CD8-7222-4411-4ABEEFEB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66090-270E-649D-AA08-F3E44324C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C7D08-54A3-9AF8-AB0E-EECF946DD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67279-AD06-41F0-8D6F-BEE3D9559144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6BA2E-B147-4EAB-6FF1-8BE8EA4C4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BAD3E-3B5C-DD42-26F7-CFFD36F77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296C0-EC26-47EC-A950-FF8668E68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63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A1A52B-2B7D-3CC5-E815-49C0581AA865}"/>
              </a:ext>
            </a:extLst>
          </p:cNvPr>
          <p:cNvSpPr/>
          <p:nvPr/>
        </p:nvSpPr>
        <p:spPr>
          <a:xfrm>
            <a:off x="1532164" y="129404"/>
            <a:ext cx="6479722" cy="647972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검색 돋보기 아이콘 기호 돋보기-광학 기기에 대한 스톡 벡터 아트 및 기타 이미지 - 돋보기-광학 기기, 아이콘, 루페 - iStock">
            <a:extLst>
              <a:ext uri="{FF2B5EF4-FFF2-40B4-BE49-F238E27FC236}">
                <a16:creationId xmlns:a16="http://schemas.microsoft.com/office/drawing/2014/main" id="{F94A4CF2-2E90-D9D3-77E5-A527A3038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8" r="11167" b="7353"/>
          <a:stretch/>
        </p:blipFill>
        <p:spPr bwMode="auto">
          <a:xfrm>
            <a:off x="2867025" y="514350"/>
            <a:ext cx="46672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Building, construction, structure, temporary icon - Download on Iconfinder">
            <a:extLst>
              <a:ext uri="{FF2B5EF4-FFF2-40B4-BE49-F238E27FC236}">
                <a16:creationId xmlns:a16="http://schemas.microsoft.com/office/drawing/2014/main" id="{F5DDF90B-6982-A719-9662-162AE9DA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26" r="16761"/>
          <a:stretch>
            <a:fillRect/>
          </a:stretch>
        </p:blipFill>
        <p:spPr bwMode="auto">
          <a:xfrm>
            <a:off x="3835660" y="1604963"/>
            <a:ext cx="1974322" cy="2252662"/>
          </a:xfrm>
          <a:custGeom>
            <a:avLst/>
            <a:gdLst>
              <a:gd name="connsiteX0" fmla="*/ 928416 w 2219054"/>
              <a:gd name="connsiteY0" fmla="*/ 0 h 2531896"/>
              <a:gd name="connsiteX1" fmla="*/ 2219054 w 2219054"/>
              <a:gd name="connsiteY1" fmla="*/ 1290638 h 2531896"/>
              <a:gd name="connsiteX2" fmla="*/ 1312212 w 2219054"/>
              <a:gd name="connsiteY2" fmla="*/ 2523252 h 2531896"/>
              <a:gd name="connsiteX3" fmla="*/ 1278593 w 2219054"/>
              <a:gd name="connsiteY3" fmla="*/ 2531896 h 2531896"/>
              <a:gd name="connsiteX4" fmla="*/ 578240 w 2219054"/>
              <a:gd name="connsiteY4" fmla="*/ 2531896 h 2531896"/>
              <a:gd name="connsiteX5" fmla="*/ 544620 w 2219054"/>
              <a:gd name="connsiteY5" fmla="*/ 2523252 h 2531896"/>
              <a:gd name="connsiteX6" fmla="*/ 15797 w 2219054"/>
              <a:gd name="connsiteY6" fmla="*/ 2203257 h 2531896"/>
              <a:gd name="connsiteX7" fmla="*/ 0 w 2219054"/>
              <a:gd name="connsiteY7" fmla="*/ 2185876 h 2531896"/>
              <a:gd name="connsiteX8" fmla="*/ 0 w 2219054"/>
              <a:gd name="connsiteY8" fmla="*/ 395400 h 2531896"/>
              <a:gd name="connsiteX9" fmla="*/ 15797 w 2219054"/>
              <a:gd name="connsiteY9" fmla="*/ 378019 h 2531896"/>
              <a:gd name="connsiteX10" fmla="*/ 928416 w 2219054"/>
              <a:gd name="connsiteY10" fmla="*/ 0 h 253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9054" h="2531896">
                <a:moveTo>
                  <a:pt x="928416" y="0"/>
                </a:moveTo>
                <a:cubicBezTo>
                  <a:pt x="1641216" y="0"/>
                  <a:pt x="2219054" y="577838"/>
                  <a:pt x="2219054" y="1290638"/>
                </a:cubicBezTo>
                <a:cubicBezTo>
                  <a:pt x="2219054" y="1869788"/>
                  <a:pt x="1837591" y="2359842"/>
                  <a:pt x="1312212" y="2523252"/>
                </a:cubicBezTo>
                <a:lnTo>
                  <a:pt x="1278593" y="2531896"/>
                </a:lnTo>
                <a:lnTo>
                  <a:pt x="578240" y="2531896"/>
                </a:lnTo>
                <a:lnTo>
                  <a:pt x="544620" y="2523252"/>
                </a:lnTo>
                <a:cubicBezTo>
                  <a:pt x="342551" y="2460402"/>
                  <a:pt x="161772" y="2349232"/>
                  <a:pt x="15797" y="2203257"/>
                </a:cubicBezTo>
                <a:lnTo>
                  <a:pt x="0" y="2185876"/>
                </a:lnTo>
                <a:lnTo>
                  <a:pt x="0" y="395400"/>
                </a:lnTo>
                <a:lnTo>
                  <a:pt x="15797" y="378019"/>
                </a:lnTo>
                <a:cubicBezTo>
                  <a:pt x="249357" y="144460"/>
                  <a:pt x="572016" y="0"/>
                  <a:pt x="92841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EB5F4-2B29-03BB-06AA-9C4C87CC2DA1}"/>
              </a:ext>
            </a:extLst>
          </p:cNvPr>
          <p:cNvSpPr txBox="1"/>
          <p:nvPr/>
        </p:nvSpPr>
        <p:spPr>
          <a:xfrm rot="16200000">
            <a:off x="-717481" y="3146907"/>
            <a:ext cx="6001643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54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건축심화세미나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99D457-3450-2495-E14D-25DF186F9F94}"/>
              </a:ext>
            </a:extLst>
          </p:cNvPr>
          <p:cNvSpPr txBox="1"/>
          <p:nvPr/>
        </p:nvSpPr>
        <p:spPr>
          <a:xfrm rot="16200000">
            <a:off x="5381522" y="2119575"/>
            <a:ext cx="3631763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ko-KR" altLang="en-US" sz="28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플랜트건축설계팀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24293-19B2-DDBA-A14B-B0D61BA9D0F2}"/>
              </a:ext>
            </a:extLst>
          </p:cNvPr>
          <p:cNvSpPr txBox="1"/>
          <p:nvPr/>
        </p:nvSpPr>
        <p:spPr>
          <a:xfrm>
            <a:off x="5200650" y="525303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즐겁다</a:t>
            </a:r>
            <a:r>
              <a:rPr lang="en-US" altLang="ko-KR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3D4B8-524D-8ED7-533D-D25AB26A73A0}"/>
              </a:ext>
            </a:extLst>
          </p:cNvPr>
          <p:cNvSpPr txBox="1"/>
          <p:nvPr/>
        </p:nvSpPr>
        <p:spPr>
          <a:xfrm>
            <a:off x="5791957" y="56928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마참내</a:t>
            </a:r>
            <a:r>
              <a:rPr lang="en-US" altLang="ko-KR" dirty="0">
                <a:solidFill>
                  <a:srgbClr val="0000FF"/>
                </a:solidFill>
              </a:rPr>
              <a:t>!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현대하모니 B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매니저</cp:lastModifiedBy>
  <cp:revision>3</cp:revision>
  <dcterms:created xsi:type="dcterms:W3CDTF">2024-01-25T07:48:26Z</dcterms:created>
  <dcterms:modified xsi:type="dcterms:W3CDTF">2024-01-25T08:05:43Z</dcterms:modified>
</cp:coreProperties>
</file>