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1" r:id="rId5"/>
    <p:sldId id="257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이벤트 특강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모양만 다른 엑셀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92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시간 함수 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(TODAY, YEAR, DATE)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1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시간 함수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(TODAY, YEAR, DATE)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70" y="1504681"/>
            <a:ext cx="5708534" cy="40320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07250" y="2105097"/>
            <a:ext cx="482600" cy="14280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3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157</Words>
  <Application>Microsoft Office PowerPoint</Application>
  <PresentationFormat>와이드스크린</PresentationFormat>
  <Paragraphs>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19</cp:revision>
  <dcterms:created xsi:type="dcterms:W3CDTF">2023-01-06T03:49:17Z</dcterms:created>
  <dcterms:modified xsi:type="dcterms:W3CDTF">2023-01-06T08:04:03Z</dcterms:modified>
</cp:coreProperties>
</file>