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BB33-D3E0-4AD1-8D8E-791C91E1E29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CB48-976C-4222-96F0-000603495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662" y="1655805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063" y="97206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6057" y="539578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황재승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21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47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8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70" y="370700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070" y="3279916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방식과의 비교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774" y="873208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 프로그램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774" y="3781053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 방식 돌이켜 보기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774" y="4880804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기존에 비해 나아진 점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774" y="2088115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사용법 설명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12" y="1224229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선언부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2812" y="148767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사용부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구성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2" y="1767872"/>
            <a:ext cx="3021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구성도 다이어그램 및 함수형 프로그래밍 소개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812" y="246597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단일 부재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2812" y="276356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다중 검토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9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29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3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8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81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45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12</cp:revision>
  <dcterms:created xsi:type="dcterms:W3CDTF">2022-10-21T07:36:15Z</dcterms:created>
  <dcterms:modified xsi:type="dcterms:W3CDTF">2022-10-21T07:49:09Z</dcterms:modified>
</cp:coreProperties>
</file>