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1" r:id="rId3"/>
    <p:sldId id="260" r:id="rId4"/>
    <p:sldId id="256" r:id="rId5"/>
    <p:sldId id="265" r:id="rId6"/>
    <p:sldId id="266" r:id="rId7"/>
    <p:sldId id="262" r:id="rId8"/>
    <p:sldId id="267" r:id="rId9"/>
    <p:sldId id="272" r:id="rId10"/>
    <p:sldId id="263" r:id="rId11"/>
    <p:sldId id="268" r:id="rId12"/>
    <p:sldId id="269" r:id="rId13"/>
    <p:sldId id="270" r:id="rId14"/>
    <p:sldId id="264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AAF6-8C15-4730-8437-B44F49B1EE16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A15B-291C-43AC-AFBA-61B87A44A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2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AAF6-8C15-4730-8437-B44F49B1EE16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A15B-291C-43AC-AFBA-61B87A44A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2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AAF6-8C15-4730-8437-B44F49B1EE16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A15B-291C-43AC-AFBA-61B87A44A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97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AAF6-8C15-4730-8437-B44F49B1EE16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A15B-291C-43AC-AFBA-61B87A44A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76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AAF6-8C15-4730-8437-B44F49B1EE16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A15B-291C-43AC-AFBA-61B87A44A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77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AAF6-8C15-4730-8437-B44F49B1EE16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A15B-291C-43AC-AFBA-61B87A44A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76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AAF6-8C15-4730-8437-B44F49B1EE16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A15B-291C-43AC-AFBA-61B87A44A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7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AAF6-8C15-4730-8437-B44F49B1EE16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A15B-291C-43AC-AFBA-61B87A44A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AAF6-8C15-4730-8437-B44F49B1EE16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A15B-291C-43AC-AFBA-61B87A44A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7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AAF6-8C15-4730-8437-B44F49B1EE16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A15B-291C-43AC-AFBA-61B87A44A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5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AAF6-8C15-4730-8437-B44F49B1EE16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A15B-291C-43AC-AFBA-61B87A44A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7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EAAF6-8C15-4730-8437-B44F49B1EE16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2A15B-291C-43AC-AFBA-61B87A44A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43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65" y="1351005"/>
            <a:ext cx="120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건축 심화 세미나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65" y="2059459"/>
            <a:ext cx="12076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2022</a:t>
            </a:r>
            <a:r>
              <a:rPr lang="ko-KR" altLang="en-US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년도 활동 소개</a:t>
            </a:r>
            <a:endParaRPr lang="ko-KR" altLang="en-US" sz="4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38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65" y="1351005"/>
            <a:ext cx="120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건축 심화 세미나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65" y="2059459"/>
            <a:ext cx="12076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온도 하중</a:t>
            </a:r>
            <a:endParaRPr lang="ko-KR" altLang="en-US" sz="4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9935" y="3871215"/>
            <a:ext cx="4992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참여자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r"/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r"/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송상철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55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5059" y="1286735"/>
            <a:ext cx="990188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본 과제는 다음과 같이 요약할 수 있겠습니다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첫번째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	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보다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더 합리적인 방법으로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CIS Code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의한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온도 하중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산정을 하기 위하여 관련 기준을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리뷰하고</a:t>
            </a:r>
            <a:endParaRPr lang="en-US" altLang="ko-KR" sz="16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	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실제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(UTAN Project)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반영해 보기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두번째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	CIS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code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이외에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ACI, </a:t>
            </a:r>
            <a:r>
              <a:rPr lang="en-US" altLang="ko-KR" sz="1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Eurocode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등의 각 지역 기준과 프로젝트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스펙 별 온도 하중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적용 방법 연구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세번째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	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위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Study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결과를 토대로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 내에서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범용으로 사용 가능한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온도 하중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적용 방법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endParaRPr lang="en-US" altLang="ko-KR" sz="16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	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표준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해석 모델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유효한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Data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자료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작성 등이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목표입니다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65" y="448773"/>
            <a:ext cx="1207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온도 하중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18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5059" y="1286735"/>
            <a:ext cx="99018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과제를 처음 시작할 때에는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UTAN Project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진행하며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CIS Code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관한 팀원들의 자료와 지식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공유 받아서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진행에 도움을 받고자 하는 마음이 컸습니다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그러나 과제를 진행할수록 몇가지 질문들이 생기게 되었고 그러한 질문들을 덧붙여 추가 과제 삼아가며 진행하고 있습니다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여기에서 그 몇가지 질문들이란 예를 들면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이런 것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다음과 같은 현황을 어떻게 개선할 것인가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 내에 온도 하중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적용 방법에 대한 명확한 지침이 없이 프로젝트별로 주로 회피하는 방향으로 진행해 왔고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그렇기 때문에 프로젝트별로 각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담당자 마다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서로 다른 방법과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이론으로 </a:t>
            </a:r>
            <a:r>
              <a:rPr lang="ko-KR" altLang="en-US" sz="1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발주처와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협의하여 그때그때 다른 대처로 상황을 모면해 온 것으로 판단되었습니다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또한 토목설계팀과도 충분한 사전협의가 없었기 때문에 프로젝트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수행 시 마다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적용 여부와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방법 등에서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괴리가 생겨서 결국 </a:t>
            </a:r>
            <a:r>
              <a:rPr lang="ko-KR" altLang="en-US" sz="1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발주처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대응에 실패하는 상황도 있었습니다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이러한 부분들에 대하여 해답을 제시할 수는 없겠지만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할 수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있는 한 질문에 답변을 마련해 보고자 합니다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65" y="448773"/>
            <a:ext cx="1207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온도 하중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8074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5059" y="1286735"/>
            <a:ext cx="99018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 내에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이슈도 있었고 개인적으로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KLNG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수행 시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있었던 특이사항을 정리해 두고 싶었던 욕심 때문에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중간에 발표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r>
              <a:rPr lang="ko-KR" altLang="en-US" sz="1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회차를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LNG Terminal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지진 하중 적용 관련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아이템 발표에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할애하게 되었습니다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팀원 일부이긴 하지만 호응도 있었고 자료도 조금은 정리된 듯하여 의미 있는 시간이었다 판단됩니다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다만 그로 인해서 원래 하고자 하였던 과제인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온도 하중에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대해서는 그만큼 또는 그 이상 지연되게 되었습니다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시간을 가지면서 주제에 대하여 생각이 정리된 부분도 있어서 무조건 나쁘다고만 할 수는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없겠지만</a:t>
            </a:r>
            <a:endParaRPr lang="en-US" altLang="ko-KR" sz="16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금년 내에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마무리 못 지은 아쉬움이 남는 상황입니다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내년에도 기회가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닿는 대로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최대한 목표로 했던 과제 완료할 수 있도록 할 예정입니다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함께 하고자 하시는 분은 언제든 환영이니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연락 주시면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고맙겠습니다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65" y="448773"/>
            <a:ext cx="1207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온도 하중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47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65" y="1351005"/>
            <a:ext cx="120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건축 심화 세미나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65" y="2059459"/>
            <a:ext cx="12076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문서를 활용한 구조 프로그램 작성</a:t>
            </a:r>
            <a:endParaRPr lang="ko-KR" altLang="en-US" sz="3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9935" y="3871215"/>
            <a:ext cx="4992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참여자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r"/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r"/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선성민 장만규 황재승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179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5058" y="1286735"/>
            <a:ext cx="104835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파이썬과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같은 개발 시간을 단축시키는 데 주된 목표가 있는 언어가 생기고 나서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그리고 그 위에서 돌아가는 편리한 프레임워크들이 생기고 나서부터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개발이라는 분야는</a:t>
            </a:r>
            <a:endParaRPr lang="en-US" altLang="ko-KR" sz="16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소수의 선택된 전산 영재들이 정렬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탐색 알고리즘과 자료구조 설계를 하며 진행하는 진입장벽이 높은 분야가 아닌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일반 사람들도 자신이 구현하려는 비즈니스 </a:t>
            </a:r>
            <a:r>
              <a:rPr lang="ko-KR" altLang="en-US" sz="16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로직에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집중하여 쉽게 개발할 수 있는 분야로 진입장벽이 낮아지게 되었습니다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흔히 </a:t>
            </a:r>
            <a:r>
              <a:rPr lang="ko-KR" altLang="en-US" sz="16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파이썬의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장점이라고 일컬어지는 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가지 장점이 있습니다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누구나 영어로 이해할 수 있는 코드</a:t>
            </a:r>
            <a:endParaRPr lang="en-US" altLang="ko-KR" sz="16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일상적인 업무에 적합한 빠른 개발</a:t>
            </a:r>
            <a:endParaRPr lang="en-US" altLang="ko-KR" sz="16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프로그래밍 개발 패러다임이 이런 방향으로 진행 되는 이유가 있다면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이제는 개인의 작업 효율성을 향상시키기 위해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만들어진 솔루션을 도입하는 것으로는 한계가 있는 시대가 되었기 때문 일겁니다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65" y="448773"/>
            <a:ext cx="1207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문서를 활용한 구조 프로그램 작성</a:t>
            </a:r>
          </a:p>
        </p:txBody>
      </p:sp>
    </p:spTree>
    <p:extLst>
      <p:ext uri="{BB962C8B-B14F-4D97-AF65-F5344CB8AC3E}">
        <p14:creationId xmlns:p14="http://schemas.microsoft.com/office/powerpoint/2010/main" val="2484641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5059" y="1286735"/>
            <a:ext cx="99018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그리고 이런 </a:t>
            </a:r>
            <a:r>
              <a:rPr lang="ko-KR" altLang="en-US" sz="16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파이썬을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한 줄 단위로 실행시켜가며 빠른 개발을 할 수 있는 도구가 있습니다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주피터 노트북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얼핏 워드 프로세서 같이 생긴 이 도구의 강력함은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내가 방금 작성한 코드가 정상적인 결과를 반환하는 지 여부를 즉시 확인할 수 있으며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코드 개발의 피드백 주기가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한 파일이 아닌 한 줄로 줄어들면서 </a:t>
            </a:r>
            <a:r>
              <a:rPr lang="ko-KR" altLang="en-US" sz="16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극강의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개발 효율을 만들어 준다는 점입니다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얼핏 보면 엑셀과 비슷한 피드백 단계를 가지면서도 확장성과 </a:t>
            </a:r>
            <a:r>
              <a:rPr lang="ko-KR" altLang="en-US" sz="16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응용성은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아득히 뛰어넘는 이 도구를 사용해서</a:t>
            </a:r>
            <a:endParaRPr lang="en-US" altLang="ko-KR" sz="16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주어진 업무를 작게 쪼개어 차근차근 업그레이드 해 나간다면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의미가 있지 않을까 하는 생각이 이 주제의 시작점입니다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그래서 우리에게 익숙한 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AISC 360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코드의 내용을 </a:t>
            </a:r>
            <a:r>
              <a:rPr lang="ko-KR" altLang="en-US" sz="16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파이썬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코드로 작성하며 주피터 노트북의 </a:t>
            </a:r>
            <a:r>
              <a:rPr lang="ko-KR" altLang="en-US" sz="16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활용성을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확인하다 보니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어느새 엑셀 시트 </a:t>
            </a:r>
            <a:r>
              <a:rPr lang="ko-KR" altLang="en-US" sz="16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처럼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공유해서 사용할 수 있는 철골 부재 설계 프로그램을 만들게 되었습니다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상세 내용은 본 발표에서 공유하도록 하겠습니다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65" y="448773"/>
            <a:ext cx="1207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문서를 활용한 구조 프로그램 작성</a:t>
            </a:r>
          </a:p>
        </p:txBody>
      </p:sp>
    </p:spTree>
    <p:extLst>
      <p:ext uri="{BB962C8B-B14F-4D97-AF65-F5344CB8AC3E}">
        <p14:creationId xmlns:p14="http://schemas.microsoft.com/office/powerpoint/2010/main" val="342933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5059" y="1674662"/>
            <a:ext cx="990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우즈베키스탄 지진하중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+ Non-Linear Dynamic Blast Design: 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	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			11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월 첫째 주 수요일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(11/2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 –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총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시간 내외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65" y="448773"/>
            <a:ext cx="1207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본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발표 일정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5059" y="2912734"/>
            <a:ext cx="990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온도 하중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+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문서를 활용한 구조 프로그램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작성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	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			11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월 둘째 주 수요일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(11/9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–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총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시간 내외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5059" y="5535861"/>
            <a:ext cx="990188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웹 엑스 진행 예정이며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링크는 당일 공지</a:t>
            </a:r>
            <a:endParaRPr lang="en-US" altLang="ko-KR" sz="1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016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65" y="1351005"/>
            <a:ext cx="120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건축 심화 세미나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65" y="2059459"/>
            <a:ext cx="12076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란</a:t>
            </a:r>
            <a:r>
              <a:rPr lang="en-US" altLang="ko-KR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4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65" y="3106467"/>
            <a:ext cx="1207667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이왕 하게 되는 재량활동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교육활동이 의미를 갖고 긴 시간 이어지며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활동에서 도출된 작은 결론들을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누적해 나갈 수 있는 시스템이 있으면 좋지 않을까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12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65" y="1351005"/>
            <a:ext cx="120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건축 심화 세미나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4346" y="2306594"/>
            <a:ext cx="6903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Item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 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우즈베키스탄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지진하중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Item 2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 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Non-Linear Dynamic Blast 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Design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Item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 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온도 하중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Item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 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문서를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활용한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구조 프로그램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163932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65" y="1351005"/>
            <a:ext cx="120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건축 심화 세미나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65" y="2059459"/>
            <a:ext cx="12076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우즈베키스탄 지진하중</a:t>
            </a:r>
            <a:endParaRPr lang="ko-KR" altLang="en-US" sz="4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9935" y="3871215"/>
            <a:ext cx="4992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참여자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r"/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r"/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선성민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17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5059" y="1286735"/>
            <a:ext cx="99018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다른 분야와도 그래야 하겠지만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특히 건축 구조 분야는 </a:t>
            </a:r>
            <a:r>
              <a:rPr lang="ko-KR" altLang="en-US" sz="1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토목팀과의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보조가 매우 중요한데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충분한 사전 지식이나 협의 없이 사업 진행하다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난관에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봉창하는 경우가 종종 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특히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CIS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국가군 지진 하중의 경우 우리가 알고 있던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ASCE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 </a:t>
            </a:r>
            <a:r>
              <a:rPr lang="en-US" altLang="ko-KR" sz="1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Eurocode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범주를 뛰어넘는 또 다른 범주를 이루고 있어 사업 주기 어려움을 겪은 바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차후 유사 사업 수행에 도움이 되고자 내진 설계 관련 몇 가지 중요한 사항들을 정리하여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되도록 쉬운 말로 표현하였으며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현대엔지니어링이 이런 기술적인 준비가 되어 있음을 </a:t>
            </a:r>
            <a:r>
              <a:rPr lang="ko-KR" altLang="en-US" sz="16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발주처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 상대방에게 알릴 수 있다면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기술력에 대한 신뢰를 바탕으로 보다 수월한 사업 진행이 가능할 것으로 생각하여 논문 형식의 글을 국문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영문으로 준비하였다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65" y="448773"/>
            <a:ext cx="1207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우즈베키스탄 지진하중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25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665" y="448773"/>
            <a:ext cx="1207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우즈베키스탄 지진하중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5059" y="1286735"/>
            <a:ext cx="99018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주요 사항으로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1. Seismic Analysis Method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Modal Combination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3. Seismic Load Level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4. Return Period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5. Response Modification Factor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6. Orthogonal Effect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7. Irregularity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8. Rebar Detail for Seismic Design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있으며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이와 관련 윤용수 </a:t>
            </a:r>
            <a:r>
              <a:rPr lang="ko-KR" altLang="en-US" sz="1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책임님을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비롯한 </a:t>
            </a:r>
            <a:r>
              <a:rPr lang="ko-KR" altLang="en-US" sz="16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직원분들이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사내 문서 작업 진행중인 동시에</a:t>
            </a:r>
          </a:p>
          <a:p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기존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CIS Design Check Sheet 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또한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Up-date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하고 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향후 대외적 공신력이 있는 문서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(i.e.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논문 등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로서 기록을 남기려면 </a:t>
            </a:r>
          </a:p>
          <a:p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검증 및 회사의 승인을 얻는 등 상당한 과정이 남아있다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93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65" y="1351005"/>
            <a:ext cx="120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건축 심화 세미나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65" y="2059459"/>
            <a:ext cx="12076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Non-Linear Dynamic Blast Design</a:t>
            </a:r>
            <a:endParaRPr lang="ko-KR" altLang="en-US" sz="4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9935" y="3871215"/>
            <a:ext cx="4992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참여자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r"/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r"/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선성민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76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5059" y="1286735"/>
            <a:ext cx="9901882" cy="448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지난 기술 컨퍼런스에서 발표된 바 있는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Non-Linear Dynamic Blast Design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기술은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재료 비선형 특성을 반영하는 동시에 </a:t>
            </a:r>
            <a:r>
              <a:rPr lang="ko-KR" altLang="en-US" sz="1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동해석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성능이 탁월한 것으로 알려진 내진 </a:t>
            </a:r>
            <a:r>
              <a:rPr lang="ko-KR" altLang="en-US" sz="1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해석용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공개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Software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'</a:t>
            </a:r>
            <a:r>
              <a:rPr lang="en-US" altLang="ko-KR" sz="1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Opensees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'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이용하여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현재의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Blast Analysis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위한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SDOF Manual Calculation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MDOF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확장하는데 그 목표가 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금년 연구 결과에 따르면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en-US" altLang="ko-KR" sz="1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Opensees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이용한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SDOF Blast Simulation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은 성공적 이었으며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대체 방법론을 통해 이를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SAP2000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이라는 상용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Software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구현하는 것도 가능하였다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이를 </a:t>
            </a:r>
            <a:r>
              <a:rPr lang="ko-KR" altLang="en-US" sz="1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다자유도계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해석으로 확대하는 것은 물론 해석에 대한 제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자의 객관적인 검증 및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다른 상용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Software (STAAD pro. MIDAS etc.)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로의 변환 구현은 아직 가야할 길이 멀다는 것을 말해주고 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한편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연구에서 사용하는 비선형 동적 해석 기술은 최신 내진 설계 기술과도 그 맥락을 같이하여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향후 그 활용 가능성이 크다 할 것이다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65" y="448773"/>
            <a:ext cx="1207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Non-Linear Dynamic Blast Design</a:t>
            </a:r>
          </a:p>
        </p:txBody>
      </p:sp>
    </p:spTree>
    <p:extLst>
      <p:ext uri="{BB962C8B-B14F-4D97-AF65-F5344CB8AC3E}">
        <p14:creationId xmlns:p14="http://schemas.microsoft.com/office/powerpoint/2010/main" val="89959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5059" y="1286735"/>
            <a:ext cx="99018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첨언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 산업 혁명을 타고 빠르게 변화하는 환경 속에서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이미 현대엔지니어링은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STAAD API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기술을 활용한 자동화 설계에 한걸음 내딛었다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추세가 우리 회사 뿐 아니라 세계적으로도 지속될 것이라 예측되는 가운데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현재까지의 구조 업무라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불렸던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일들이 더 이상 내일도 존재할 것이라 확신할 수 없는 상황에서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이런 기술들은 좋은 대체 업무 영역이 될 수 있을 것이다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65" y="448773"/>
            <a:ext cx="1207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Non-Linear Dynamic Blast Design</a:t>
            </a:r>
          </a:p>
        </p:txBody>
      </p:sp>
    </p:spTree>
    <p:extLst>
      <p:ext uri="{BB962C8B-B14F-4D97-AF65-F5344CB8AC3E}">
        <p14:creationId xmlns:p14="http://schemas.microsoft.com/office/powerpoint/2010/main" val="106404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1043</Words>
  <Application>Microsoft Office PowerPoint</Application>
  <PresentationFormat>와이드스크린</PresentationFormat>
  <Paragraphs>136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리디바탕</vt:lpstr>
      <vt:lpstr>맑은 고딕</vt:lpstr>
      <vt:lpstr>현대하모니 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장만규</cp:lastModifiedBy>
  <cp:revision>73</cp:revision>
  <dcterms:created xsi:type="dcterms:W3CDTF">2022-10-17T04:26:08Z</dcterms:created>
  <dcterms:modified xsi:type="dcterms:W3CDTF">2022-10-24T01:55:04Z</dcterms:modified>
</cp:coreProperties>
</file>