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305" r:id="rId6"/>
    <p:sldId id="306" r:id="rId7"/>
    <p:sldId id="307" r:id="rId8"/>
    <p:sldId id="280" r:id="rId9"/>
    <p:sldId id="282" r:id="rId10"/>
    <p:sldId id="281" r:id="rId11"/>
    <p:sldId id="257" r:id="rId12"/>
    <p:sldId id="260" r:id="rId13"/>
    <p:sldId id="297" r:id="rId14"/>
    <p:sldId id="300" r:id="rId15"/>
    <p:sldId id="301" r:id="rId16"/>
    <p:sldId id="296" r:id="rId17"/>
    <p:sldId id="263" r:id="rId18"/>
    <p:sldId id="302" r:id="rId19"/>
    <p:sldId id="303" r:id="rId20"/>
    <p:sldId id="264" r:id="rId21"/>
    <p:sldId id="266" r:id="rId22"/>
    <p:sldId id="304" r:id="rId23"/>
    <p:sldId id="267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70" r:id="rId32"/>
    <p:sldId id="286" r:id="rId33"/>
    <p:sldId id="291" r:id="rId34"/>
    <p:sldId id="292" r:id="rId35"/>
    <p:sldId id="293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과연 엑셀보다 어려운가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0CA3FD-20F2-05BF-8303-5559E86C608A}"/>
              </a:ext>
            </a:extLst>
          </p:cNvPr>
          <p:cNvSpPr/>
          <p:nvPr/>
        </p:nvSpPr>
        <p:spPr>
          <a:xfrm>
            <a:off x="926307" y="1839695"/>
            <a:ext cx="4790339" cy="26540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65658-A346-4B3B-A847-A805A888F014}"/>
              </a:ext>
            </a:extLst>
          </p:cNvPr>
          <p:cNvSpPr/>
          <p:nvPr/>
        </p:nvSpPr>
        <p:spPr>
          <a:xfrm>
            <a:off x="7604567" y="1539487"/>
            <a:ext cx="4073041" cy="30020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BA12-D529-3A2F-8658-047BD11F6945}"/>
              </a:ext>
            </a:extLst>
          </p:cNvPr>
          <p:cNvSpPr/>
          <p:nvPr/>
        </p:nvSpPr>
        <p:spPr>
          <a:xfrm>
            <a:off x="3222498" y="3098787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497FA-3DF4-B860-55F0-A7331C3C996B}"/>
              </a:ext>
            </a:extLst>
          </p:cNvPr>
          <p:cNvSpPr/>
          <p:nvPr/>
        </p:nvSpPr>
        <p:spPr>
          <a:xfrm>
            <a:off x="2689098" y="3468275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2CC20-C4BA-EFBC-6979-2CC20FB6E8DA}"/>
              </a:ext>
            </a:extLst>
          </p:cNvPr>
          <p:cNvSpPr/>
          <p:nvPr/>
        </p:nvSpPr>
        <p:spPr>
          <a:xfrm>
            <a:off x="2660523" y="3837233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49A3E-360B-5872-0FF1-BAAC9954D77D}"/>
              </a:ext>
            </a:extLst>
          </p:cNvPr>
          <p:cNvSpPr/>
          <p:nvPr/>
        </p:nvSpPr>
        <p:spPr>
          <a:xfrm>
            <a:off x="2995803" y="4206721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39163" y="2246054"/>
            <a:ext cx="579437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DC15D-9E86-651E-D505-E2C2868B9463}"/>
              </a:ext>
            </a:extLst>
          </p:cNvPr>
          <p:cNvSpPr/>
          <p:nvPr/>
        </p:nvSpPr>
        <p:spPr>
          <a:xfrm>
            <a:off x="8539163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505B1-6BC1-233C-1B24-0F456E7B9D76}"/>
              </a:ext>
            </a:extLst>
          </p:cNvPr>
          <p:cNvSpPr/>
          <p:nvPr/>
        </p:nvSpPr>
        <p:spPr>
          <a:xfrm>
            <a:off x="9710738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02FC3D-DDE1-0FC8-49D5-392D0B41F784}"/>
              </a:ext>
            </a:extLst>
          </p:cNvPr>
          <p:cNvSpPr/>
          <p:nvPr/>
        </p:nvSpPr>
        <p:spPr>
          <a:xfrm>
            <a:off x="8539163" y="4109438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C4FFD-930A-CF4C-6529-7E26904F5921}"/>
              </a:ext>
            </a:extLst>
          </p:cNvPr>
          <p:cNvSpPr/>
          <p:nvPr/>
        </p:nvSpPr>
        <p:spPr>
          <a:xfrm>
            <a:off x="8539163" y="50382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827E66-2B06-7957-60EB-57ED7B127FC5}"/>
              </a:ext>
            </a:extLst>
          </p:cNvPr>
          <p:cNvSpPr/>
          <p:nvPr/>
        </p:nvSpPr>
        <p:spPr>
          <a:xfrm>
            <a:off x="8539163" y="5979624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대상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7400" y="2721638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212138" y="225557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CBA-2A4B-14E9-8E87-5C0A6F91EAC8}"/>
              </a:ext>
            </a:extLst>
          </p:cNvPr>
          <p:cNvSpPr/>
          <p:nvPr/>
        </p:nvSpPr>
        <p:spPr>
          <a:xfrm>
            <a:off x="2057400" y="3098787"/>
            <a:ext cx="110490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4F88C-D6DE-82AB-6ECB-F41FA3A8C193}"/>
              </a:ext>
            </a:extLst>
          </p:cNvPr>
          <p:cNvSpPr/>
          <p:nvPr/>
        </p:nvSpPr>
        <p:spPr>
          <a:xfrm>
            <a:off x="2057400" y="3468275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43D50-5E95-D9CF-6FD1-7FACDEB47FE0}"/>
              </a:ext>
            </a:extLst>
          </p:cNvPr>
          <p:cNvSpPr/>
          <p:nvPr/>
        </p:nvSpPr>
        <p:spPr>
          <a:xfrm>
            <a:off x="2057401" y="3837763"/>
            <a:ext cx="55245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CFA034-AF05-2DA3-8B98-F54F1D0CE57B}"/>
              </a:ext>
            </a:extLst>
          </p:cNvPr>
          <p:cNvSpPr/>
          <p:nvPr/>
        </p:nvSpPr>
        <p:spPr>
          <a:xfrm>
            <a:off x="2057401" y="4207251"/>
            <a:ext cx="904874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E3A24-90EB-824D-8433-04E873B65500}"/>
              </a:ext>
            </a:extLst>
          </p:cNvPr>
          <p:cNvSpPr/>
          <p:nvPr/>
        </p:nvSpPr>
        <p:spPr>
          <a:xfrm>
            <a:off x="821213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86E273-FEE5-7A20-FACB-D4CA9292A988}"/>
              </a:ext>
            </a:extLst>
          </p:cNvPr>
          <p:cNvSpPr/>
          <p:nvPr/>
        </p:nvSpPr>
        <p:spPr>
          <a:xfrm>
            <a:off x="941228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72166-0525-AD37-9C14-0B3992FF8CDC}"/>
              </a:ext>
            </a:extLst>
          </p:cNvPr>
          <p:cNvSpPr/>
          <p:nvPr/>
        </p:nvSpPr>
        <p:spPr>
          <a:xfrm>
            <a:off x="8212138" y="4128015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135A3-A956-364D-4A47-9C8D37C959AE}"/>
              </a:ext>
            </a:extLst>
          </p:cNvPr>
          <p:cNvSpPr/>
          <p:nvPr/>
        </p:nvSpPr>
        <p:spPr>
          <a:xfrm>
            <a:off x="8212138" y="5065690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0BC4B-E610-C95B-07B4-63659A3B85C6}"/>
              </a:ext>
            </a:extLst>
          </p:cNvPr>
          <p:cNvSpPr/>
          <p:nvPr/>
        </p:nvSpPr>
        <p:spPr>
          <a:xfrm>
            <a:off x="8212138" y="598066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71625" y="2037933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E2:U2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25" y="363746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1717" y="203793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1717" y="363746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145" y="1427666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6945" y="2913566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에 </a:t>
            </a:r>
            <a:r>
              <a:rPr lang="ko-KR" altLang="en-US" sz="3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을 적용해서 바뀐 </a:t>
            </a:r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받는다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ADFC7-F36A-2E2D-9CAC-6BEF59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34"/>
          <a:stretch/>
        </p:blipFill>
        <p:spPr>
          <a:xfrm>
            <a:off x="6229470" y="990195"/>
            <a:ext cx="5708534" cy="305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F10D35-1A13-FB10-FD34-0958A12AE628}"/>
              </a:ext>
            </a:extLst>
          </p:cNvPr>
          <p:cNvSpPr/>
          <p:nvPr/>
        </p:nvSpPr>
        <p:spPr>
          <a:xfrm>
            <a:off x="704850" y="448879"/>
            <a:ext cx="52576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Q&gt;</a:t>
            </a:r>
          </a:p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뭘 하려면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이렇게 데이터를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Typing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입력해야 하나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944D1-6FAE-416D-DE66-DD32645A5C43}"/>
              </a:ext>
            </a:extLst>
          </p:cNvPr>
          <p:cNvSpPr/>
          <p:nvPr/>
        </p:nvSpPr>
        <p:spPr>
          <a:xfrm>
            <a:off x="704850" y="2638496"/>
            <a:ext cx="5524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A&gt;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당연히 그럴 리 없고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파일을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읽어들여서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자동으로 스프레드 데이터를 리스트의 형식으로 가져오게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강의의 군더더기를 없애기 위해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타이핑으로 직접 선언했습니다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43C9B-49DE-B5C6-D970-E517DEB4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87" y="2638496"/>
            <a:ext cx="3580064" cy="39373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039B-990E-7162-20C2-CEBA016CE066}"/>
              </a:ext>
            </a:extLst>
          </p:cNvPr>
          <p:cNvCxnSpPr/>
          <p:nvPr/>
        </p:nvCxnSpPr>
        <p:spPr>
          <a:xfrm>
            <a:off x="893135" y="2402958"/>
            <a:ext cx="10483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9734" y="3024370"/>
            <a:ext cx="57840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26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2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F5 , B5:D18 , 2 , </a:t>
            </a:r>
            <a:r>
              <a:rPr lang="en-US" altLang="ko-KR" sz="2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FALSE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2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2035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850" y="265503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29612" y="2655038"/>
            <a:ext cx="441960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60858" y="2655038"/>
            <a:ext cx="111373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081044" y="2655038"/>
            <a:ext cx="44446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593890" y="2655038"/>
            <a:ext cx="1038305" cy="89255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15641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0443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9978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14790" y="3732256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7018" y="373225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5322" y="3732256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0934" y="1272948"/>
            <a:ext cx="3526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declare function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79208" y="1272948"/>
            <a:ext cx="398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contextual code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" y="1964351"/>
            <a:ext cx="5369694" cy="341232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51075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770188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289301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08557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84983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051EAA-D405-B186-2AEA-383AB454CB6A}"/>
              </a:ext>
            </a:extLst>
          </p:cNvPr>
          <p:cNvSpPr/>
          <p:nvPr/>
        </p:nvSpPr>
        <p:spPr>
          <a:xfrm>
            <a:off x="342902" y="3105834"/>
            <a:ext cx="11506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589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53E29-CB1A-A443-72F1-EC48D6BCFD19}"/>
              </a:ext>
            </a:extLst>
          </p:cNvPr>
          <p:cNvSpPr txBox="1"/>
          <p:nvPr/>
        </p:nvSpPr>
        <p:spPr>
          <a:xfrm>
            <a:off x="3048000" y="2992085"/>
            <a:ext cx="6096000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HLOOKUP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이랑 똑같은데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데이터가 수평으로 배치 되었을 때 사용합니다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설명은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CD50F0-F772-A409-F597-68082A7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7" y="1594062"/>
            <a:ext cx="4255652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FF8EE-00C9-0224-E3AC-B1BA3C1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8" y="965624"/>
            <a:ext cx="3817780" cy="553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7269" y="2908384"/>
            <a:ext cx="318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 (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B5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70 ,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pass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fail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158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809481" y="2462108"/>
            <a:ext cx="87605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5982" y="3493159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7896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27957" y="2462108"/>
            <a:ext cx="656649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25021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652107" y="2462108"/>
            <a:ext cx="57452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86356" y="3789346"/>
            <a:ext cx="11320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참일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5021" y="4390098"/>
            <a:ext cx="1255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거짓일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/>
          <p:cNvCxnSpPr>
            <a:stCxn id="15" idx="2"/>
          </p:cNvCxnSpPr>
          <p:nvPr/>
        </p:nvCxnSpPr>
        <p:spPr>
          <a:xfrm>
            <a:off x="3939370" y="3354660"/>
            <a:ext cx="0" cy="1035438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96395" y="3354660"/>
            <a:ext cx="0" cy="446276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938806" y="2358773"/>
            <a:ext cx="3331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i in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_: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 70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“pass”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else:</a:t>
            </a: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“fail”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05825" y="2769885"/>
            <a:ext cx="2066925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57321" y="276433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3647047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02437" y="363545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4484323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02437" y="4463152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COUNTIF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BFD48-23B6-17DF-3FB9-A9502C14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" y="2064174"/>
            <a:ext cx="5472920" cy="321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B23CC2-D01A-716E-18A9-4EA6AC0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0" y="1333207"/>
            <a:ext cx="5317222" cy="50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SUMIF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37B-3C2B-2759-3609-21BD5FE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2048044"/>
            <a:ext cx="5541017" cy="324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5BB27-C5BC-C567-3587-A6479168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70" y="1388309"/>
            <a:ext cx="5161779" cy="4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DCDD3-A12D-2A66-1FD0-B959AEA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4" y="1388309"/>
            <a:ext cx="4997820" cy="488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9E01B-25C1-3FA8-1A75-22D4419B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1" y="2060787"/>
            <a:ext cx="558861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D0D4B-8311-9FAE-45FF-DA5B43A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" y="2059363"/>
            <a:ext cx="5606214" cy="322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1B36-208E-D151-9C38-9BA15D6D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20" y="1441662"/>
            <a:ext cx="49007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3346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382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MID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4991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4536124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4E9E71-CB26-2E90-6542-3D11C0A0EDEC}"/>
              </a:ext>
            </a:extLst>
          </p:cNvPr>
          <p:cNvSpPr/>
          <p:nvPr/>
        </p:nvSpPr>
        <p:spPr>
          <a:xfrm>
            <a:off x="3162300" y="3060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3637848" y="1893573"/>
            <a:ext cx="1625600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Solution</a:t>
            </a:r>
          </a:p>
          <a:p>
            <a:pPr algn="ctr"/>
            <a:r>
              <a:rPr lang="en-US" altLang="ko-KR" sz="1000" dirty="0">
                <a:ea typeface="리디바탕" panose="020B0600000101010101" pitchFamily="34" charset="-127"/>
              </a:rPr>
              <a:t>Software</a:t>
            </a:r>
            <a:endParaRPr lang="ko-KR" altLang="en-US" sz="1000" dirty="0"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1F697-520D-AEFE-B164-01E5930BA7C4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5121962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8423528" y="2408417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 유저들이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컴퓨터에 명령을 내리기 위해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선택할 수 있는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유일한 방법이기도 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3F881E-F48B-B0B7-9F40-23C8C85CEFD2}"/>
              </a:ext>
            </a:extLst>
          </p:cNvPr>
          <p:cNvSpPr/>
          <p:nvPr/>
        </p:nvSpPr>
        <p:spPr>
          <a:xfrm>
            <a:off x="3238500" y="2235200"/>
            <a:ext cx="520700" cy="1778000"/>
          </a:xfrm>
          <a:custGeom>
            <a:avLst/>
            <a:gdLst>
              <a:gd name="connsiteX0" fmla="*/ 520700 w 520700"/>
              <a:gd name="connsiteY0" fmla="*/ 1778000 h 1778000"/>
              <a:gd name="connsiteX1" fmla="*/ 520700 w 520700"/>
              <a:gd name="connsiteY1" fmla="*/ 914400 h 1778000"/>
              <a:gd name="connsiteX2" fmla="*/ 0 w 520700"/>
              <a:gd name="connsiteY2" fmla="*/ 914400 h 1778000"/>
              <a:gd name="connsiteX3" fmla="*/ 0 w 520700"/>
              <a:gd name="connsiteY3" fmla="*/ 0 h 1778000"/>
              <a:gd name="connsiteX4" fmla="*/ 393700 w 520700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1778000">
                <a:moveTo>
                  <a:pt x="520700" y="1778000"/>
                </a:moveTo>
                <a:lnTo>
                  <a:pt x="520700" y="914400"/>
                </a:lnTo>
                <a:lnTo>
                  <a:pt x="0" y="9144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1308412" y="5706453"/>
            <a:ext cx="4400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회색 점선 영역은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</a:t>
            </a:r>
            <a:r>
              <a:rPr lang="ko-KR" altLang="en-US" sz="105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이름으로 알려져 있습니다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17297D8-8D0C-4D50-749D-5AA29462E099}"/>
              </a:ext>
            </a:extLst>
          </p:cNvPr>
          <p:cNvSpPr/>
          <p:nvPr/>
        </p:nvSpPr>
        <p:spPr>
          <a:xfrm>
            <a:off x="5245100" y="2235200"/>
            <a:ext cx="5600700" cy="1270000"/>
          </a:xfrm>
          <a:custGeom>
            <a:avLst/>
            <a:gdLst>
              <a:gd name="connsiteX0" fmla="*/ 0 w 5600700"/>
              <a:gd name="connsiteY0" fmla="*/ 0 h 1270000"/>
              <a:gd name="connsiteX1" fmla="*/ 1587500 w 5600700"/>
              <a:gd name="connsiteY1" fmla="*/ 0 h 1270000"/>
              <a:gd name="connsiteX2" fmla="*/ 1587500 w 5600700"/>
              <a:gd name="connsiteY2" fmla="*/ 1270000 h 1270000"/>
              <a:gd name="connsiteX3" fmla="*/ 5600700 w 5600700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1270000">
                <a:moveTo>
                  <a:pt x="0" y="0"/>
                </a:moveTo>
                <a:lnTo>
                  <a:pt x="1587500" y="0"/>
                </a:lnTo>
                <a:lnTo>
                  <a:pt x="1587500" y="1270000"/>
                </a:lnTo>
                <a:lnTo>
                  <a:pt x="5600700" y="127000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825976" y="281642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다수의 프로그래밍 활동을 통해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4597034" y="1420455"/>
            <a:ext cx="278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Solution Software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개발한다</a:t>
            </a:r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666967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9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634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30345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입력부와 결과 출력부의 미분리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5685455" y="4063527"/>
            <a:ext cx="2392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Jupyter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Notebook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등 으로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3449483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06170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3449483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3449483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135146" y="1739900"/>
            <a:ext cx="7933850" cy="3664191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Programming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Solution</a:t>
            </a:r>
          </a:p>
          <a:p>
            <a:pPr algn="ctr"/>
            <a:r>
              <a:rPr lang="en-US" altLang="ko-KR" sz="1000" dirty="0">
                <a:latin typeface="+mn-ea"/>
              </a:rPr>
              <a:t>Software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514707" y="5451072"/>
            <a:ext cx="2158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Development Area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4050957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Jupyter Notebook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219402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29951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Opening Doors | Unreal Engine 4.27 Documentation">
            <a:extLst>
              <a:ext uri="{FF2B5EF4-FFF2-40B4-BE49-F238E27FC236}">
                <a16:creationId xmlns:a16="http://schemas.microsoft.com/office/drawing/2014/main" id="{A595D877-6481-17D2-67DC-4568C81C3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r="21926"/>
          <a:stretch/>
        </p:blipFill>
        <p:spPr bwMode="auto">
          <a:xfrm>
            <a:off x="4573664" y="2535372"/>
            <a:ext cx="1736311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스호퍼 3D - 위키백과, 우리 모두의 백과사전">
            <a:extLst>
              <a:ext uri="{FF2B5EF4-FFF2-40B4-BE49-F238E27FC236}">
                <a16:creationId xmlns:a16="http://schemas.microsoft.com/office/drawing/2014/main" id="{EC60936B-D578-D10D-8173-AB6C34E7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29858" r="41210" b="35057"/>
          <a:stretch/>
        </p:blipFill>
        <p:spPr bwMode="auto">
          <a:xfrm>
            <a:off x="6383947" y="2536488"/>
            <a:ext cx="1919435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란 무엇입니까? | Dynamo Primer">
            <a:extLst>
              <a:ext uri="{FF2B5EF4-FFF2-40B4-BE49-F238E27FC236}">
                <a16:creationId xmlns:a16="http://schemas.microsoft.com/office/drawing/2014/main" id="{5C480479-19C8-D074-6825-E4B305C4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5587" r="19935" b="31102"/>
          <a:stretch/>
        </p:blipFill>
        <p:spPr bwMode="auto">
          <a:xfrm>
            <a:off x="8378480" y="2509972"/>
            <a:ext cx="2427973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easy ways to run your Jupyter Notebook in the cloud">
            <a:extLst>
              <a:ext uri="{FF2B5EF4-FFF2-40B4-BE49-F238E27FC236}">
                <a16:creationId xmlns:a16="http://schemas.microsoft.com/office/drawing/2014/main" id="{C60F110E-7778-8786-A7AB-49A723E14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21200" r="5335" b="6852"/>
          <a:stretch/>
        </p:blipFill>
        <p:spPr bwMode="auto">
          <a:xfrm>
            <a:off x="4642463" y="4402600"/>
            <a:ext cx="3549352" cy="22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219402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219402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13DBE-510E-5BB4-0CBE-0692F465C2B9}"/>
              </a:ext>
            </a:extLst>
          </p:cNvPr>
          <p:cNvSpPr txBox="1"/>
          <p:nvPr/>
        </p:nvSpPr>
        <p:spPr>
          <a:xfrm>
            <a:off x="4658599" y="960952"/>
            <a:ext cx="24865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Blender </a:t>
            </a:r>
            <a:r>
              <a:rPr lang="en-US" altLang="ko-KR" sz="1400"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en-US" altLang="ko-KR" sz="140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node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system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Davinci resolve – node trees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Unity – visual scripting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Etc..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208905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9345316" y="5451072"/>
            <a:ext cx="1847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Personal Scripting Area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8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-857848"/>
            <a:ext cx="12069859" cy="85736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163346" y="-857847"/>
            <a:ext cx="1106654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30" y="736302"/>
            <a:ext cx="12793860" cy="42677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368300" y="1834553"/>
            <a:ext cx="1104900" cy="413348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838</Words>
  <Application>Microsoft Office PowerPoint</Application>
  <PresentationFormat>와이드스크린</PresentationFormat>
  <Paragraphs>178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155</cp:revision>
  <dcterms:created xsi:type="dcterms:W3CDTF">2023-01-06T03:49:17Z</dcterms:created>
  <dcterms:modified xsi:type="dcterms:W3CDTF">2023-02-23T08:21:45Z</dcterms:modified>
</cp:coreProperties>
</file>