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4f2d9303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4f2d9303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4f2d9303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4f2d9303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7aa5b4e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7aa5b4e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4f2d9303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4f2d9303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4f2d9303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4f2d9303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4f2d9303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4f2d9303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4f2d9303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4f2d9303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4f2d9303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4f2d9303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4f2d9303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4f2d9303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4fe582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4fe582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4fe5828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4fe5828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</a:t>
            </a:r>
            <a:r>
              <a:rPr lang="en"/>
              <a:t> Delay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</a:t>
            </a:r>
            <a:r>
              <a:rPr lang="en"/>
              <a:t>Marsh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Nasir Hussain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339475"/>
            <a:ext cx="70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1303800" y="1021975"/>
            <a:ext cx="70305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Checking for Nan and missing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Replaced with mean values where necessary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Dropped unnecessary features	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Following new features are created using existing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</a:t>
            </a:r>
            <a:r>
              <a:rPr lang="en"/>
              <a:t>axi_mean_time : Mean Taxi out time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related features : month , day_of_month , day_of_week ,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</a:t>
            </a:r>
            <a:r>
              <a:rPr lang="en"/>
              <a:t>ep_hour : 0-24 hrs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Time_of_day : Morning | Afternoon | Evening | Night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Dep_traffic_per_day : Number of flights per day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Avg_delay_per_airline : </a:t>
            </a:r>
            <a:r>
              <a:rPr lang="en"/>
              <a:t>Average</a:t>
            </a:r>
            <a:r>
              <a:rPr lang="en"/>
              <a:t> departure delay per airline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Monthly_avg_passengers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Avg_monthly_fuel_gallons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Avg_monthly_fuel_cost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339475"/>
            <a:ext cx="70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5399925" y="1021975"/>
            <a:ext cx="24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Most impactful feature: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Avg Delay per Airline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600" y="1021975"/>
            <a:ext cx="3297950" cy="34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339475"/>
            <a:ext cx="70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Future Work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1303800" y="1021975"/>
            <a:ext cx="70305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Computing Resources - very slow to load and work with the large dataset. We had to try using smaller and smaller samples of the data to train our models, which impacts the accuracy.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Engineering - Our feature set did not result in an </a:t>
            </a:r>
            <a:r>
              <a:rPr lang="en"/>
              <a:t>accurate</a:t>
            </a:r>
            <a:r>
              <a:rPr lang="en"/>
              <a:t> model. Back to the drawing board to examine correlations closer and think about what other external data we could pull in.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72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</a:rPr>
              <a:t>The aim of this project is to explore the concept of predicting flight delays using a data-driven approach. </a:t>
            </a:r>
            <a:endParaRPr sz="12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The Process: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Explore flights data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 features that can affect flight delay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Develop Machine Learning models to predict flight delay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Evaluate the performance of each ML model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310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Workflow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906825"/>
            <a:ext cx="6694526" cy="42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09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: Test the hypothesis that the delay is from Normal distribution. and that mean of the delay is 0</a:t>
            </a:r>
            <a:endParaRPr sz="109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050675"/>
            <a:ext cx="76830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As per the results Shapiro-Wilk test statistics: 0.375, p-value: 0.000 , p-value is less than 0.005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T-Test : The mean delay is significantly different from 0 at the 0.05 level.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850" y="2331050"/>
            <a:ext cx="3627426" cy="24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250" y="2188025"/>
            <a:ext cx="3748375" cy="24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: How taxi times changing during the day? Does higher traffic lead to bigger taxi times?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9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050675"/>
            <a:ext cx="76830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We observe low traffic between 0000-0400 hrs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There is no significant change in Taxi time due to high traffic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750" y="1697950"/>
            <a:ext cx="3464426" cy="282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325" y="1752475"/>
            <a:ext cx="3742549" cy="28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265425" y="115150"/>
            <a:ext cx="70305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b="0"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Is average/median monthly delay different during the year? If yes, which are months with the biggest delays and what could be the reason?</a:t>
            </a:r>
            <a:endParaRPr b="0"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222225" y="987275"/>
            <a:ext cx="70305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observe that during June and July there are higher count of delays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could be due to holiday season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350" y="1885500"/>
            <a:ext cx="3748576" cy="27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75" y="1885501"/>
            <a:ext cx="4048775" cy="27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55527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: When (which hour) do most 'LONG', 'SHORT', 'MEDIUM' haul flights take off?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199500"/>
            <a:ext cx="70305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 flights have very large numbers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no </a:t>
            </a:r>
            <a:r>
              <a:rPr lang="en"/>
              <a:t>significant hour for Long,short and long flights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475" y="1784875"/>
            <a:ext cx="5700398" cy="3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55527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: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Test the hypothesis whether planes fly faster when there is the departure delay?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164650" y="1137100"/>
            <a:ext cx="70305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Below are the average </a:t>
            </a:r>
            <a:r>
              <a:rPr lang="en"/>
              <a:t>speed of the delayed vs non-delayed flights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observe that planes do fly faster if there is departure delay</a:t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300" y="2106350"/>
            <a:ext cx="4489375" cy="280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55527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 :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 the top 10 the busiest airports. Does the biggest number of flights mean that the biggest number of passengers went through the particular airport?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164650" y="1137100"/>
            <a:ext cx="70305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</a:t>
            </a:r>
            <a:r>
              <a:rPr lang="en"/>
              <a:t>observe</a:t>
            </a:r>
            <a:r>
              <a:rPr lang="en"/>
              <a:t> that top airports with biggest number of passengers have most number of flights</a:t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50" y="1952800"/>
            <a:ext cx="4388976" cy="295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0" y="2013337"/>
            <a:ext cx="4195425" cy="28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