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oks, Harrison N" initials="BHN" lastIdx="1" clrIdx="0">
    <p:extLst>
      <p:ext uri="{19B8F6BF-5375-455C-9EA6-DF929625EA0E}">
        <p15:presenceInfo xmlns:p15="http://schemas.microsoft.com/office/powerpoint/2012/main" userId="S-1-5-21-450285137-3616678309-1244856752-40510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0" d="100"/>
          <a:sy n="70" d="100"/>
        </p:scale>
        <p:origin x="525" y="-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9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5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8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D1C5A0-88F1-4260-A0DD-197C1B709E4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CA98CB1-016C-46CC-8950-1FF540C8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Biodiversity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9134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Harrison Brooks -https://gist.github.com/cf5d3c5f239eb14963df68ea9e96a921</a:t>
            </a:r>
            <a:endParaRPr lang="en-US" sz="8000" dirty="0" smtClean="0"/>
          </a:p>
          <a:p>
            <a:r>
              <a:rPr lang="en-US" sz="8000" dirty="0" smtClean="0"/>
              <a:t>CodeAcademy </a:t>
            </a:r>
            <a:r>
              <a:rPr lang="en-US" sz="8000" dirty="0" smtClean="0"/>
              <a:t>Intensive </a:t>
            </a:r>
            <a:r>
              <a:rPr lang="en-US" sz="8000" dirty="0"/>
              <a:t>5/08/2018 - Data Analysis</a:t>
            </a:r>
          </a:p>
          <a:p>
            <a:endParaRPr lang="en-US" sz="8000" dirty="0" smtClean="0"/>
          </a:p>
          <a:p>
            <a:endParaRPr lang="en-US" sz="8000" dirty="0"/>
          </a:p>
          <a:p>
            <a:r>
              <a:rPr lang="en-US" sz="8000" dirty="0" smtClean="0"/>
              <a:t>Data </a:t>
            </a:r>
            <a:r>
              <a:rPr lang="en-US" sz="8000" dirty="0" smtClean="0"/>
              <a:t>Ana</a:t>
            </a:r>
            <a:r>
              <a:rPr lang="en-US" sz="8000" dirty="0" smtClean="0"/>
              <a:t>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444" y="179936"/>
            <a:ext cx="9221514" cy="1258339"/>
          </a:xfrm>
        </p:spPr>
        <p:txBody>
          <a:bodyPr>
            <a:normAutofit fontScale="55000" lnSpcReduction="20000"/>
          </a:bodyPr>
          <a:lstStyle/>
          <a:p>
            <a:r>
              <a:rPr lang="en-US" sz="9800" b="1" dirty="0" smtClean="0"/>
              <a:t>Conservation Status:</a:t>
            </a:r>
          </a:p>
          <a:p>
            <a:r>
              <a:rPr lang="en-US" sz="3500" dirty="0" smtClean="0"/>
              <a:t>The table below shows the number of species within each status.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4" y="1334217"/>
            <a:ext cx="9249933" cy="4079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789" y="5518874"/>
            <a:ext cx="1020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Well, we have a ton of concern here by species.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3" y="593187"/>
            <a:ext cx="9402931" cy="4207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830" y="5323267"/>
            <a:ext cx="892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Wow! That’s a ton of Species that are currently seeing no </a:t>
            </a:r>
            <a:r>
              <a:rPr lang="en-US" dirty="0" smtClean="0"/>
              <a:t>intervention compared to our species of concern.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445168"/>
            <a:ext cx="9716952" cy="9961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Protected Endangered species: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49" y="1567709"/>
            <a:ext cx="6410296" cy="2963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218" y="5322627"/>
            <a:ext cx="1064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Vascular </a:t>
            </a:r>
            <a:r>
              <a:rPr lang="en-US" dirty="0" smtClean="0"/>
              <a:t>Plants &amp; Birds have an immense population size to determine what is protected and what is not. They therefore hold the highest number of protected species by category. While they hold a ton, Nonvascular plants and Reptiles hold the smallest coming in at just 5 a piece.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1435"/>
            <a:ext cx="8786648" cy="1529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Conservation recommendations: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617" y="2401740"/>
            <a:ext cx="9477351" cy="414236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We </a:t>
            </a:r>
            <a:r>
              <a:rPr lang="en-US" dirty="0" smtClean="0"/>
              <a:t>thought there is a quantitative difference in </a:t>
            </a:r>
            <a:r>
              <a:rPr lang="en-US" dirty="0"/>
              <a:t>the percentages of birds and mammals that </a:t>
            </a:r>
            <a:r>
              <a:rPr lang="en-US" dirty="0" smtClean="0"/>
              <a:t>as protected species. </a:t>
            </a:r>
          </a:p>
          <a:p>
            <a:pPr fontAlgn="base"/>
            <a:r>
              <a:rPr lang="en-US" dirty="0"/>
              <a:t>P</a:t>
            </a:r>
            <a:r>
              <a:rPr lang="en-US" dirty="0" smtClean="0"/>
              <a:t>-value </a:t>
            </a:r>
            <a:r>
              <a:rPr lang="en-US" dirty="0"/>
              <a:t>of ~</a:t>
            </a:r>
            <a:r>
              <a:rPr lang="en-US" dirty="0" smtClean="0"/>
              <a:t>0.688 in our Chi-squared test showed that </a:t>
            </a:r>
            <a:r>
              <a:rPr lang="en-US" dirty="0"/>
              <a:t>the difference between the percentages of protected birds and mammals is not significant and is a result of chance.</a:t>
            </a:r>
          </a:p>
          <a:p>
            <a:pPr fontAlgn="base"/>
            <a:r>
              <a:rPr lang="en-US" dirty="0"/>
              <a:t>But, when we compared the percentages of protected reptiles and mammals and ran the same chi-squared test, we calculated a p-value of ~0.038, which </a:t>
            </a:r>
            <a:r>
              <a:rPr lang="en-US" b="1" dirty="0" smtClean="0"/>
              <a:t>is </a:t>
            </a:r>
            <a:r>
              <a:rPr lang="en-US" dirty="0" smtClean="0"/>
              <a:t>significant</a:t>
            </a:r>
            <a:r>
              <a:rPr lang="en-US" dirty="0"/>
              <a:t>.</a:t>
            </a:r>
          </a:p>
          <a:p>
            <a:pPr fontAlgn="base"/>
            <a:r>
              <a:rPr lang="en-US" dirty="0" smtClean="0"/>
              <a:t>So after running the two separate tests it is safe to say that one species may be more likely to become endangered than another species.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070" y="1529583"/>
            <a:ext cx="9144000" cy="1403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 </a:t>
            </a:r>
            <a:r>
              <a:rPr lang="en-US" dirty="0" smtClean="0"/>
              <a:t>from 7 days of </a:t>
            </a:r>
            <a:r>
              <a:rPr lang="en-US" dirty="0" smtClean="0"/>
              <a:t>Observations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" y="2582986"/>
            <a:ext cx="11878101" cy="1898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13" y="5513006"/>
            <a:ext cx="758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observations by species are shown above. We are mostly seeing sheep in the snippet that are protected Mammals. Being mostly observed at Yellowstone National Park.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4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168" y="0"/>
            <a:ext cx="9144000" cy="1006688"/>
          </a:xfrm>
        </p:spPr>
        <p:txBody>
          <a:bodyPr/>
          <a:lstStyle/>
          <a:p>
            <a:r>
              <a:rPr lang="en-US" dirty="0" smtClean="0"/>
              <a:t>Sheep Observations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103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As you can deduce the number of sheep observations are consistently over 100 sightings for 4 straight weeks. We can see in week 3 we saw the most sheep with nearly 500 observations and that in week 2 we saw the least with nearly 150 observations.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7" y="1211240"/>
            <a:ext cx="10551181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0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68" y="247650"/>
            <a:ext cx="9667164" cy="1634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Foot and Mouth disease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95897"/>
              </p:ext>
            </p:extLst>
          </p:nvPr>
        </p:nvGraphicFramePr>
        <p:xfrm>
          <a:off x="7267575" y="1767268"/>
          <a:ext cx="4533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2251">
                  <a:extLst>
                    <a:ext uri="{9D8B030D-6E8A-4147-A177-3AD203B41FA5}">
                      <a16:colId xmlns:a16="http://schemas.microsoft.com/office/drawing/2014/main" val="3648659743"/>
                    </a:ext>
                  </a:extLst>
                </a:gridCol>
                <a:gridCol w="1241649">
                  <a:extLst>
                    <a:ext uri="{9D8B030D-6E8A-4147-A177-3AD203B41FA5}">
                      <a16:colId xmlns:a16="http://schemas.microsoft.com/office/drawing/2014/main" val="190806610"/>
                    </a:ext>
                  </a:extLst>
                </a:gridCol>
              </a:tblGrid>
              <a:tr h="467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park_name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55524506"/>
                  </a:ext>
                </a:extLst>
              </a:tr>
              <a:tr h="254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Bryce National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25720990"/>
                  </a:ext>
                </a:extLst>
              </a:tr>
              <a:tr h="477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Great Smoky Mountains National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77843766"/>
                  </a:ext>
                </a:extLst>
              </a:tr>
              <a:tr h="254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Yellowstone National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66786111"/>
                  </a:ext>
                </a:extLst>
              </a:tr>
              <a:tr h="261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Yosemite National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5179954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2137" y="1603612"/>
            <a:ext cx="6387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foundational rate of disease for this study is a 15% occurrence rate at Bryce National Park. The group we are analyzing data for want to know if a more than 5% drop is actually significant at Yellowstone park. Our sample size was 510 sheep. </a:t>
            </a:r>
          </a:p>
          <a:p>
            <a:endParaRPr lang="en-US" dirty="0"/>
          </a:p>
          <a:p>
            <a:r>
              <a:rPr lang="en-US" dirty="0" smtClean="0"/>
              <a:t>We found this would take 1 week of observations at Yellow Stone Park and 2 weeks of observations at Bryce Park to see the necessary 510 sheep.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4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768614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22" y="710040"/>
            <a:ext cx="5893488" cy="40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2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158</TotalTime>
  <Words>389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Biodiversity Capstone Project</vt:lpstr>
      <vt:lpstr>PowerPoint Presentation</vt:lpstr>
      <vt:lpstr>PowerPoint Presentation</vt:lpstr>
      <vt:lpstr>Protected Endangered species:</vt:lpstr>
      <vt:lpstr>Conservation recommendations:</vt:lpstr>
      <vt:lpstr>Observations from 7 days of Observations </vt:lpstr>
      <vt:lpstr>Sheep Observations</vt:lpstr>
      <vt:lpstr>Foot and Mouth disease </vt:lpstr>
      <vt:lpstr>Thanks!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Capstone Project</dc:title>
  <dc:creator>Brooks, Harrison N</dc:creator>
  <cp:lastModifiedBy>Brooks, Harrison N</cp:lastModifiedBy>
  <cp:revision>12</cp:revision>
  <dcterms:created xsi:type="dcterms:W3CDTF">2018-05-14T16:55:50Z</dcterms:created>
  <dcterms:modified xsi:type="dcterms:W3CDTF">2018-05-14T19:38:10Z</dcterms:modified>
</cp:coreProperties>
</file>