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9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1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9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1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3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8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5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10AF-372B-4120-BABC-30F77C13233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B80E-7C2B-400C-9A31-380C87C1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uy Current sensor ACS712 – 5A at the right price @ Electrok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21" y="3571017"/>
            <a:ext cx="1669376" cy="125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Pcs AC Voltage Sensor Module ZMPT101B 240V Voltage Transformer Module |  eB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60" y="5092502"/>
            <a:ext cx="1493134" cy="14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544" y="1268535"/>
            <a:ext cx="2603213" cy="1155904"/>
          </a:xfrm>
          <a:prstGeom prst="rect">
            <a:avLst/>
          </a:prstGeom>
        </p:spPr>
      </p:pic>
      <p:pic>
        <p:nvPicPr>
          <p:cNvPr id="1040" name="Picture 16" descr="Buy 4 Channel Relay 5V 10A Module Opto Coupler for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65544" y="3122005"/>
            <a:ext cx="4510570" cy="257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oard Thu Phát Wifi BLE ESP32 NodeMCU – TDHsh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22" y="3307257"/>
            <a:ext cx="2032039" cy="203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2043" y="1125698"/>
            <a:ext cx="1735061" cy="1758829"/>
          </a:xfrm>
          <a:prstGeom prst="rect">
            <a:avLst/>
          </a:prstGeom>
        </p:spPr>
      </p:pic>
      <p:pic>
        <p:nvPicPr>
          <p:cNvPr id="1042" name="Picture 18" descr="Zander Lighting Onasilos Desk Lamp with USB &amp; Reviews | Temple &amp; Webst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366" y="12957"/>
            <a:ext cx="1539634" cy="15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aptop - A Vector Cartoon Illustration Of A Computer Laptop. Royalty Free  Cliparts, Vectors, And Stock Illustration. Image 118556689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366" y="1857572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oldair 30cm Select Desk Fan. | Officework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625" y="3447857"/>
            <a:ext cx="1498352" cy="1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ir conditioner Reetech RTV(H)-BF-A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8" b="23815"/>
          <a:stretch/>
        </p:blipFill>
        <p:spPr bwMode="auto">
          <a:xfrm>
            <a:off x="9168345" y="5647307"/>
            <a:ext cx="2866560" cy="119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ile:Sideways Arrow Icon.svg - Wikimedia Common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8494">
            <a:off x="3926580" y="2569665"/>
            <a:ext cx="1435335" cy="8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8" descr="File:Sideways Arrow Icon.svg - Wikimedia Comm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2294">
            <a:off x="4872920" y="3839765"/>
            <a:ext cx="1216897" cy="7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8" descr="File:Sideways Arrow Icon.svg - Wikimedia Commo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8026">
            <a:off x="1888996" y="3834357"/>
            <a:ext cx="1626022" cy="8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8" descr="File:Sideways Arrow Icon.svg - Wikimedia Commo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44679">
            <a:off x="2538815" y="4612488"/>
            <a:ext cx="1626022" cy="8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File:Sideways Arrow Icon.svg - Wikimedia Comm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88368">
            <a:off x="7831201" y="2131568"/>
            <a:ext cx="2939412" cy="8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8" descr="File:Sideways Arrow Icon.svg - Wikimedia Common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9248">
            <a:off x="8626991" y="3029414"/>
            <a:ext cx="1788023" cy="8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 descr="File:Sideways Arrow Icon.svg - Wikimedia Commons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8026">
            <a:off x="8579451" y="3871479"/>
            <a:ext cx="2228131" cy="8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8" descr="File:Sideways Arrow Icon.svg - Wikimedia Commons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156">
            <a:off x="7489407" y="5042725"/>
            <a:ext cx="1963676" cy="8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lightning Icon - Free Icon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30565">
            <a:off x="1767804" y="1392445"/>
            <a:ext cx="719001" cy="7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4" descr="lightning Icon - Free Icon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3334">
            <a:off x="3039561" y="2589975"/>
            <a:ext cx="871815" cy="8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7499" y="379862"/>
            <a:ext cx="1641967" cy="12373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870" y="1449492"/>
            <a:ext cx="1273802" cy="39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006" y="4478011"/>
            <a:ext cx="127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dòng điện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90403" y="6044995"/>
            <a:ext cx="127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điện áp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65888" y="4840915"/>
            <a:ext cx="1411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 ESP32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60624" y="2392868"/>
            <a:ext cx="12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LCD1602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8636" y="5564979"/>
            <a:ext cx="12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26460" y="2582247"/>
            <a:ext cx="1273802" cy="39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Khiem Hai</dc:creator>
  <cp:lastModifiedBy>Khiem Hai</cp:lastModifiedBy>
  <cp:revision>46</cp:revision>
  <dcterms:created xsi:type="dcterms:W3CDTF">2020-06-20T06:29:52Z</dcterms:created>
  <dcterms:modified xsi:type="dcterms:W3CDTF">2020-06-20T07:04:23Z</dcterms:modified>
</cp:coreProperties>
</file>