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9"/>
  </p:notesMasterIdLst>
  <p:sldIdLst>
    <p:sldId id="300" r:id="rId6"/>
    <p:sldId id="312" r:id="rId7"/>
    <p:sldId id="323" r:id="rId8"/>
    <p:sldId id="324" r:id="rId9"/>
    <p:sldId id="265" r:id="rId10"/>
    <p:sldId id="336" r:id="rId11"/>
    <p:sldId id="337" r:id="rId12"/>
    <p:sldId id="339" r:id="rId13"/>
    <p:sldId id="338" r:id="rId14"/>
    <p:sldId id="340" r:id="rId15"/>
    <p:sldId id="341" r:id="rId16"/>
    <p:sldId id="333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3/5/2019 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3/5/2019 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3/5/2019 1:11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sktop-get-the-desktop" TargetMode="External"/><Relationship Id="rId2" Type="http://schemas.openxmlformats.org/officeDocument/2006/relationships/hyperlink" Target="https://go.microsoft.com/fwlink/?LinkID=521662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+mn-lt"/>
              </a:rPr>
              <a:t>Download both Workbooks onto your local drive</a:t>
            </a:r>
          </a:p>
          <a:p>
            <a:r>
              <a:rPr lang="en-US" sz="2000" dirty="0">
                <a:latin typeface="+mn-lt"/>
              </a:rPr>
              <a:t>Open the first Workbook by double-clicking the file (or navigate to File-&gt;Open from Power BI and navigate to the .</a:t>
            </a:r>
            <a:r>
              <a:rPr lang="en-US" sz="2000" dirty="0" err="1">
                <a:latin typeface="+mn-lt"/>
              </a:rPr>
              <a:t>pbix</a:t>
            </a:r>
            <a:r>
              <a:rPr lang="en-US" sz="2000" dirty="0">
                <a:latin typeface="+mn-lt"/>
              </a:rPr>
              <a:t> file)</a:t>
            </a:r>
          </a:p>
          <a:p>
            <a:r>
              <a:rPr lang="en-US" sz="2000" dirty="0">
                <a:latin typeface="+mn-lt"/>
              </a:rPr>
              <a:t>Publish the Workbook to your Workspace by clicking “Publish” in the Quick Access Toolbar and selecting a Workspace available to your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Import Workbook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7E940-D8A2-4876-8007-BF90B0E7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77" y="3555032"/>
            <a:ext cx="9767047" cy="1071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B24A3B-2A92-446F-B2DA-35E4C5EDA829}"/>
              </a:ext>
            </a:extLst>
          </p:cNvPr>
          <p:cNvSpPr/>
          <p:nvPr/>
        </p:nvSpPr>
        <p:spPr bwMode="auto">
          <a:xfrm>
            <a:off x="10381129" y="3616794"/>
            <a:ext cx="645460" cy="83825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noFill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234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899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Download the Web App files onto your local drive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Use </a:t>
            </a:r>
            <a:r>
              <a:rPr lang="en-US" sz="2000" b="1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or your favorite editor to open the Web App folder into the Explorer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ea typeface="+mj-ea"/>
                <a:cs typeface="+mj-cs"/>
              </a:rPr>
              <a:t>Web App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2CF65-82AC-4C80-BFA9-3CDB6ECF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20" y="2215192"/>
            <a:ext cx="4162359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42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Pre-Lab Module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Integrate prerequisite material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76467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Module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and set-up all materials required for the module.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into the Azure Portal or Create a New Account with a free trial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Azure Portal Access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DE3B57E-BD0C-4B78-A3FC-FFDABB41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7" y="1924449"/>
            <a:ext cx="7628965" cy="4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181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Download and Install Power BI Desktop using this link: 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Link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 Instructions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Sign-Into Power BI with your Azure Portal credentials.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Power BI Desktop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82A4A-522F-4E73-B2FD-2D05B53D9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902073"/>
            <a:ext cx="2762250" cy="21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19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Download the two Excel files from the GitHub repository onto your local drive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Open Power BI Desktop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Select “Get Data” and then choose “Excel” from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Navigate the file explorer to the location of the first Excel files on your local drive and click “Open”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Place a checkbox next to all the Excel sheets to import them 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Repeat steps 4-5 for the second Excel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Excel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71BC6A-446C-42AD-8F70-DFA7F0A6ED97}"/>
              </a:ext>
            </a:extLst>
          </p:cNvPr>
          <p:cNvGrpSpPr/>
          <p:nvPr/>
        </p:nvGrpSpPr>
        <p:grpSpPr>
          <a:xfrm>
            <a:off x="1955425" y="3556849"/>
            <a:ext cx="8281150" cy="2518980"/>
            <a:chOff x="1705535" y="3556849"/>
            <a:chExt cx="8281150" cy="251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382719-7BD4-4151-A7D4-6455DD8B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885" y="3561229"/>
              <a:ext cx="3352800" cy="2514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59E1B1-FAC4-4B47-ABFA-EE14F23A2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535" y="3556849"/>
              <a:ext cx="3807759" cy="25189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E94E3-B763-44A7-9DE0-42C8A86A52F8}"/>
                </a:ext>
              </a:extLst>
            </p:cNvPr>
            <p:cNvSpPr/>
            <p:nvPr/>
          </p:nvSpPr>
          <p:spPr bwMode="auto">
            <a:xfrm>
              <a:off x="2097740" y="5217457"/>
              <a:ext cx="1281953" cy="4616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23C52-1AEE-41C5-8EA6-24600CB44D7B}"/>
                </a:ext>
              </a:extLst>
            </p:cNvPr>
            <p:cNvSpPr/>
            <p:nvPr/>
          </p:nvSpPr>
          <p:spPr bwMode="auto">
            <a:xfrm>
              <a:off x="8292355" y="4150657"/>
              <a:ext cx="645460" cy="838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9552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/>
              <a:t>Dstx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76441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/>
              <a:t>Bacpac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170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328</Words>
  <Application>Microsoft Office PowerPoint</Application>
  <PresentationFormat>Widescreen</PresentationFormat>
  <Paragraphs>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Pre-Lab Module</vt:lpstr>
      <vt:lpstr>Abstract and learning objectives</vt:lpstr>
      <vt:lpstr>Module</vt:lpstr>
      <vt:lpstr>Azure Portal Access</vt:lpstr>
      <vt:lpstr>Power BI Desktop</vt:lpstr>
      <vt:lpstr>Excel</vt:lpstr>
      <vt:lpstr>Dstx</vt:lpstr>
      <vt:lpstr>Bacpac</vt:lpstr>
      <vt:lpstr>Import Workbook</vt:lpstr>
      <vt:lpstr>Web App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95</cp:revision>
  <dcterms:created xsi:type="dcterms:W3CDTF">2016-01-21T23:17:09Z</dcterms:created>
  <dcterms:modified xsi:type="dcterms:W3CDTF">2019-03-05T07:55:04Z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