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7"/>
  </p:notesMasterIdLst>
  <p:sldIdLst>
    <p:sldId id="300" r:id="rId6"/>
    <p:sldId id="312" r:id="rId7"/>
    <p:sldId id="323" r:id="rId8"/>
    <p:sldId id="324" r:id="rId9"/>
    <p:sldId id="265" r:id="rId10"/>
    <p:sldId id="334" r:id="rId11"/>
    <p:sldId id="335" r:id="rId12"/>
    <p:sldId id="339" r:id="rId13"/>
    <p:sldId id="340" r:id="rId14"/>
    <p:sldId id="333" r:id="rId15"/>
    <p:sldId id="3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3/4/2019 3:09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00911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Security and Permissions</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Learn security and permission concepts associated with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Security and Permissions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2000" spc="200" dirty="0">
                <a:latin typeface="+mn-lt"/>
              </a:rPr>
              <a:t>Example</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Service Principal</a:t>
            </a:r>
            <a:endParaRPr lang="en-US" sz="4400" kern="1200" dirty="0">
              <a:solidFill>
                <a:schemeClr val="tx1"/>
              </a:solidFill>
              <a:ea typeface="+mj-ea"/>
              <a:cs typeface="+mj-cs"/>
            </a:endParaRPr>
          </a:p>
        </p:txBody>
      </p:sp>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2000" spc="200" dirty="0">
                <a:latin typeface="+mn-lt"/>
              </a:rPr>
              <a:t>Example</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Row-Level Security</a:t>
            </a:r>
            <a:endParaRPr lang="en-US" sz="4400" kern="1200" dirty="0">
              <a:solidFill>
                <a:schemeClr val="tx1"/>
              </a:solidFill>
              <a:ea typeface="+mj-ea"/>
              <a:cs typeface="+mj-cs"/>
            </a:endParaRPr>
          </a:p>
        </p:txBody>
      </p:sp>
    </p:spTree>
    <p:extLst>
      <p:ext uri="{BB962C8B-B14F-4D97-AF65-F5344CB8AC3E}">
        <p14:creationId xmlns:p14="http://schemas.microsoft.com/office/powerpoint/2010/main" val="12390442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2000" spc="200" dirty="0">
                <a:latin typeface="+mn-lt"/>
              </a:rPr>
              <a:t>Example</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Manage Multi-Tenants</a:t>
            </a:r>
            <a:endParaRPr lang="en-US" sz="4400" kern="1200" dirty="0">
              <a:solidFill>
                <a:schemeClr val="tx1"/>
              </a:solidFill>
              <a:ea typeface="+mj-ea"/>
              <a:cs typeface="+mj-cs"/>
            </a:endParaRPr>
          </a:p>
        </p:txBody>
      </p:sp>
    </p:spTree>
    <p:extLst>
      <p:ext uri="{BB962C8B-B14F-4D97-AF65-F5344CB8AC3E}">
        <p14:creationId xmlns:p14="http://schemas.microsoft.com/office/powerpoint/2010/main" val="7626516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960310"/>
            <a:ext cx="5157787" cy="406265"/>
          </a:xfrm>
        </p:spPr>
        <p:txBody>
          <a:bodyPr anchor="ctr"/>
          <a:lstStyle/>
          <a:p>
            <a:r>
              <a:rPr lang="en-US" sz="1600" dirty="0"/>
              <a:t>What type of content pack data can be embedded?</a:t>
            </a:r>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960310"/>
            <a:ext cx="5183188" cy="406265"/>
          </a:xfrm>
        </p:spPr>
        <p:txBody>
          <a:bodyPr anchor="ctr"/>
          <a:lstStyle/>
          <a:p>
            <a:r>
              <a:rPr lang="en-US" sz="1600" dirty="0"/>
              <a:t>What deploy regions are supported?</a:t>
            </a:r>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3927229"/>
          </a:xfrm>
        </p:spPr>
        <p:txBody>
          <a:bodyPr/>
          <a:lstStyle/>
          <a:p>
            <a:r>
              <a:rPr lang="en-US" sz="1600" dirty="0"/>
              <a:t>Australia Southeast, </a:t>
            </a:r>
          </a:p>
          <a:p>
            <a:r>
              <a:rPr lang="en-US" sz="1600" dirty="0"/>
              <a:t>Brazil South, </a:t>
            </a:r>
          </a:p>
          <a:p>
            <a:r>
              <a:rPr lang="en-US" sz="1600" dirty="0"/>
              <a:t>Canada Central, </a:t>
            </a:r>
          </a:p>
          <a:p>
            <a:r>
              <a:rPr lang="en-US" sz="1600" dirty="0"/>
              <a:t>East US 2, </a:t>
            </a:r>
          </a:p>
          <a:p>
            <a:r>
              <a:rPr lang="en-US" sz="1600" dirty="0"/>
              <a:t>India West, </a:t>
            </a:r>
          </a:p>
          <a:p>
            <a:r>
              <a:rPr lang="en-US" sz="1600" dirty="0"/>
              <a:t>Japan East, </a:t>
            </a:r>
          </a:p>
          <a:p>
            <a:r>
              <a:rPr lang="en-US" sz="1600" dirty="0"/>
              <a:t>North Central US, </a:t>
            </a:r>
          </a:p>
          <a:p>
            <a:r>
              <a:rPr lang="en-US" sz="1600" dirty="0"/>
              <a:t>North Europe, </a:t>
            </a:r>
          </a:p>
          <a:p>
            <a:r>
              <a:rPr lang="en-US" sz="1600" dirty="0"/>
              <a:t>South Central US, </a:t>
            </a:r>
          </a:p>
          <a:p>
            <a:r>
              <a:rPr lang="en-US" sz="1600" dirty="0"/>
              <a:t>Southeast Asia, </a:t>
            </a:r>
          </a:p>
          <a:p>
            <a:r>
              <a:rPr lang="en-US" sz="1600" dirty="0"/>
              <a:t>UK South, </a:t>
            </a:r>
          </a:p>
          <a:p>
            <a:r>
              <a:rPr lang="en-US" sz="1600" dirty="0"/>
              <a:t>West Europe, </a:t>
            </a:r>
          </a:p>
          <a:p>
            <a:r>
              <a:rPr lang="en-US" sz="1600" dirty="0"/>
              <a:t>West US,</a:t>
            </a:r>
          </a:p>
          <a:p>
            <a:r>
              <a:rPr lang="en-US" sz="1600" dirty="0"/>
              <a:t>West US 2</a:t>
            </a:r>
          </a:p>
        </p:txBody>
      </p:sp>
    </p:spTree>
    <p:extLst>
      <p:ext uri="{BB962C8B-B14F-4D97-AF65-F5344CB8AC3E}">
        <p14:creationId xmlns:p14="http://schemas.microsoft.com/office/powerpoint/2010/main" val="2835079792"/>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4676</TotalTime>
  <Words>248</Words>
  <Application>Microsoft Office PowerPoint</Application>
  <PresentationFormat>Widescreen</PresentationFormat>
  <Paragraphs>45</Paragraphs>
  <Slides>11</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Security and Permissions</vt:lpstr>
      <vt:lpstr>Abstract and learning objectives</vt:lpstr>
      <vt:lpstr>Security and Permissions</vt:lpstr>
      <vt:lpstr>Service Principal</vt:lpstr>
      <vt:lpstr>Row-Level Security</vt:lpstr>
      <vt:lpstr>Manage Multi-Tenants</vt:lpstr>
      <vt:lpstr>FAQs</vt:lpstr>
      <vt:lpstr>FAQs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82</cp:revision>
  <dcterms:created xsi:type="dcterms:W3CDTF">2016-01-21T23:17:09Z</dcterms:created>
  <dcterms:modified xsi:type="dcterms:W3CDTF">2019-03-04T21:24:46Z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