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3"/>
  </p:notesMasterIdLst>
  <p:sldIdLst>
    <p:sldId id="300" r:id="rId6"/>
    <p:sldId id="312" r:id="rId7"/>
    <p:sldId id="323" r:id="rId8"/>
    <p:sldId id="324" r:id="rId9"/>
    <p:sldId id="265" r:id="rId10"/>
    <p:sldId id="333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2" autoAdjust="0"/>
    <p:restoredTop sz="89776" autoAdjust="0"/>
  </p:normalViewPr>
  <p:slideViewPr>
    <p:cSldViewPr snapToGrid="0">
      <p:cViewPr varScale="1">
        <p:scale>
          <a:sx n="170" d="100"/>
          <a:sy n="170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7:55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7:55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2/27/2019 7:55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694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Pre-Lab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Introduction to the Pre-Lab Material</a:t>
            </a:r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ECA3-86E8-49EE-AC39-6319AB1E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n-lt"/>
              </a:rPr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A345D-64BC-4940-A39E-ECE804441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346659"/>
              </p:ext>
            </p:extLst>
          </p:nvPr>
        </p:nvGraphicFramePr>
        <p:xfrm>
          <a:off x="1466895" y="2731015"/>
          <a:ext cx="9258211" cy="13959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7911">
                  <a:extLst>
                    <a:ext uri="{9D8B030D-6E8A-4147-A177-3AD203B41FA5}">
                      <a16:colId xmlns:a16="http://schemas.microsoft.com/office/drawing/2014/main" val="4238513985"/>
                    </a:ext>
                  </a:extLst>
                </a:gridCol>
                <a:gridCol w="6150300">
                  <a:extLst>
                    <a:ext uri="{9D8B030D-6E8A-4147-A177-3AD203B41FA5}">
                      <a16:colId xmlns:a16="http://schemas.microsoft.com/office/drawing/2014/main" val="2366481895"/>
                    </a:ext>
                  </a:extLst>
                </a:gridCol>
              </a:tblGrid>
              <a:tr h="45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47" marR="90647" marT="45324" marB="4532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47" marR="90647" marT="45324" marB="45324"/>
                </a:tc>
                <a:extLst>
                  <a:ext uri="{0D108BD9-81ED-4DB2-BD59-A6C34878D82A}">
                    <a16:rowId xmlns:a16="http://schemas.microsoft.com/office/drawing/2014/main" val="3714568925"/>
                  </a:ext>
                </a:extLst>
              </a:tr>
              <a:tr h="942733">
                <a:tc>
                  <a:txBody>
                    <a:bodyPr/>
                    <a:lstStyle/>
                    <a:p>
                      <a:r>
                        <a:rPr lang="en-US" sz="1800" dirty="0"/>
                        <a:t>Pre-Lab Introduction</a:t>
                      </a:r>
                    </a:p>
                    <a:p>
                      <a:endParaRPr lang="en-US" sz="1800" dirty="0"/>
                    </a:p>
                  </a:txBody>
                  <a:tcPr marL="90647" marR="90647" marT="45324" marB="453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 overview of the required material is outlined in the following slide</a:t>
                      </a:r>
                    </a:p>
                  </a:txBody>
                  <a:tcPr marL="90647" marR="90647" marT="45324" marB="45324" anchor="ctr"/>
                </a:tc>
                <a:extLst>
                  <a:ext uri="{0D108BD9-81ED-4DB2-BD59-A6C34878D82A}">
                    <a16:rowId xmlns:a16="http://schemas.microsoft.com/office/drawing/2014/main" val="247017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 set of resources are ordered and grouped in a logical manner to assist in leading workshops or developing skills through self-paced materials.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n-lt"/>
              </a:rPr>
              <a:t>Power BI Pre-Lab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EBF485-8265-425E-8531-6035E7F4D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86224"/>
              </p:ext>
            </p:extLst>
          </p:nvPr>
        </p:nvGraphicFramePr>
        <p:xfrm>
          <a:off x="2032000" y="2333138"/>
          <a:ext cx="8128000" cy="3233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069991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8908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Sets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methods of Data Sets are available for the Module to customize the to connect Power BI to data required for the data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Excel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Bacpac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Dstx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74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Workbooks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Workbooks are attached as Power BI samples including visualizations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45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 App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Web App is available to use as an example to embed Power BI objects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473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1279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4679</TotalTime>
  <Words>206</Words>
  <Application>Microsoft Office PowerPoint</Application>
  <PresentationFormat>Widescreen</PresentationFormat>
  <Paragraphs>31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Pre-Lab</vt:lpstr>
      <vt:lpstr>Introduction</vt:lpstr>
      <vt:lpstr>Abstract and learning objectives</vt:lpstr>
      <vt:lpstr>Introduction</vt:lpstr>
      <vt:lpstr>Power BI Pre-Lab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88</cp:revision>
  <dcterms:created xsi:type="dcterms:W3CDTF">2016-01-21T23:17:09Z</dcterms:created>
  <dcterms:modified xsi:type="dcterms:W3CDTF">2019-02-28T02:02:12Z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